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4" r:id="rId9"/>
    <p:sldId id="261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54" d="100"/>
          <a:sy n="54" d="100"/>
        </p:scale>
        <p:origin x="778" y="1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574108" y="472"/>
            <a:ext cx="2713990" cy="1431290"/>
          </a:xfrm>
          <a:custGeom>
            <a:avLst/>
            <a:gdLst/>
            <a:ahLst/>
            <a:cxnLst/>
            <a:rect l="l" t="t" r="r" b="b"/>
            <a:pathLst>
              <a:path w="2713990" h="1431290">
                <a:moveTo>
                  <a:pt x="717145" y="0"/>
                </a:moveTo>
                <a:lnTo>
                  <a:pt x="2713893" y="0"/>
                </a:lnTo>
                <a:lnTo>
                  <a:pt x="2713893" y="1431045"/>
                </a:lnTo>
                <a:lnTo>
                  <a:pt x="717145" y="1431045"/>
                </a:lnTo>
                <a:lnTo>
                  <a:pt x="664393" y="1429107"/>
                </a:lnTo>
                <a:lnTo>
                  <a:pt x="611918" y="1423301"/>
                </a:lnTo>
                <a:lnTo>
                  <a:pt x="560012" y="1413658"/>
                </a:lnTo>
                <a:lnTo>
                  <a:pt x="508968" y="1400235"/>
                </a:lnTo>
                <a:lnTo>
                  <a:pt x="459053" y="1383102"/>
                </a:lnTo>
                <a:lnTo>
                  <a:pt x="410526" y="1362347"/>
                </a:lnTo>
                <a:lnTo>
                  <a:pt x="363661" y="1338087"/>
                </a:lnTo>
                <a:lnTo>
                  <a:pt x="318721" y="1310458"/>
                </a:lnTo>
                <a:lnTo>
                  <a:pt x="275939" y="1279605"/>
                </a:lnTo>
                <a:lnTo>
                  <a:pt x="235540" y="1245690"/>
                </a:lnTo>
                <a:lnTo>
                  <a:pt x="197751" y="1208900"/>
                </a:lnTo>
                <a:lnTo>
                  <a:pt x="162785" y="1169445"/>
                </a:lnTo>
                <a:lnTo>
                  <a:pt x="130821" y="1127531"/>
                </a:lnTo>
                <a:lnTo>
                  <a:pt x="102029" y="1083375"/>
                </a:lnTo>
                <a:lnTo>
                  <a:pt x="76571" y="1037225"/>
                </a:lnTo>
                <a:lnTo>
                  <a:pt x="54589" y="989341"/>
                </a:lnTo>
                <a:lnTo>
                  <a:pt x="36197" y="939974"/>
                </a:lnTo>
                <a:lnTo>
                  <a:pt x="21491" y="889380"/>
                </a:lnTo>
                <a:lnTo>
                  <a:pt x="10557" y="837844"/>
                </a:lnTo>
                <a:lnTo>
                  <a:pt x="3453" y="785656"/>
                </a:lnTo>
                <a:lnTo>
                  <a:pt x="215" y="733087"/>
                </a:lnTo>
                <a:lnTo>
                  <a:pt x="0" y="715522"/>
                </a:lnTo>
                <a:lnTo>
                  <a:pt x="215" y="697957"/>
                </a:lnTo>
                <a:lnTo>
                  <a:pt x="3453" y="645389"/>
                </a:lnTo>
                <a:lnTo>
                  <a:pt x="10556" y="593200"/>
                </a:lnTo>
                <a:lnTo>
                  <a:pt x="21490" y="541664"/>
                </a:lnTo>
                <a:lnTo>
                  <a:pt x="36196" y="491071"/>
                </a:lnTo>
                <a:lnTo>
                  <a:pt x="54588" y="441703"/>
                </a:lnTo>
                <a:lnTo>
                  <a:pt x="76570" y="393820"/>
                </a:lnTo>
                <a:lnTo>
                  <a:pt x="102028" y="347670"/>
                </a:lnTo>
                <a:lnTo>
                  <a:pt x="130820" y="303514"/>
                </a:lnTo>
                <a:lnTo>
                  <a:pt x="162783" y="261599"/>
                </a:lnTo>
                <a:lnTo>
                  <a:pt x="197750" y="222144"/>
                </a:lnTo>
                <a:lnTo>
                  <a:pt x="235539" y="185354"/>
                </a:lnTo>
                <a:lnTo>
                  <a:pt x="275939" y="151439"/>
                </a:lnTo>
                <a:lnTo>
                  <a:pt x="318721" y="120587"/>
                </a:lnTo>
                <a:lnTo>
                  <a:pt x="363660" y="92957"/>
                </a:lnTo>
                <a:lnTo>
                  <a:pt x="410526" y="68697"/>
                </a:lnTo>
                <a:lnTo>
                  <a:pt x="459053" y="47942"/>
                </a:lnTo>
                <a:lnTo>
                  <a:pt x="508968" y="30809"/>
                </a:lnTo>
                <a:lnTo>
                  <a:pt x="560013" y="17386"/>
                </a:lnTo>
                <a:lnTo>
                  <a:pt x="611918" y="7743"/>
                </a:lnTo>
                <a:lnTo>
                  <a:pt x="664394" y="1937"/>
                </a:lnTo>
                <a:lnTo>
                  <a:pt x="717145" y="0"/>
                </a:lnTo>
                <a:close/>
              </a:path>
            </a:pathLst>
          </a:custGeom>
          <a:solidFill>
            <a:srgbClr val="D6A7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768386" y="586662"/>
            <a:ext cx="1520190" cy="1625600"/>
          </a:xfrm>
          <a:custGeom>
            <a:avLst/>
            <a:gdLst/>
            <a:ahLst/>
            <a:cxnLst/>
            <a:rect l="l" t="t" r="r" b="b"/>
            <a:pathLst>
              <a:path w="1520190" h="1625600">
                <a:moveTo>
                  <a:pt x="968370" y="12700"/>
                </a:moveTo>
                <a:lnTo>
                  <a:pt x="668699" y="12700"/>
                </a:lnTo>
                <a:lnTo>
                  <a:pt x="678585" y="0"/>
                </a:lnTo>
                <a:lnTo>
                  <a:pt x="958483" y="0"/>
                </a:lnTo>
                <a:lnTo>
                  <a:pt x="968370" y="12700"/>
                </a:lnTo>
                <a:close/>
              </a:path>
              <a:path w="1520190" h="1625600">
                <a:moveTo>
                  <a:pt x="1027167" y="25400"/>
                </a:moveTo>
                <a:lnTo>
                  <a:pt x="609901" y="25400"/>
                </a:lnTo>
                <a:lnTo>
                  <a:pt x="619631" y="12700"/>
                </a:lnTo>
                <a:lnTo>
                  <a:pt x="1017437" y="12700"/>
                </a:lnTo>
                <a:lnTo>
                  <a:pt x="1027167" y="25400"/>
                </a:lnTo>
                <a:close/>
              </a:path>
              <a:path w="1520190" h="1625600">
                <a:moveTo>
                  <a:pt x="1065757" y="38100"/>
                </a:moveTo>
                <a:lnTo>
                  <a:pt x="571312" y="38100"/>
                </a:lnTo>
                <a:lnTo>
                  <a:pt x="580908" y="25400"/>
                </a:lnTo>
                <a:lnTo>
                  <a:pt x="1056161" y="25400"/>
                </a:lnTo>
                <a:lnTo>
                  <a:pt x="1065757" y="38100"/>
                </a:lnTo>
                <a:close/>
              </a:path>
              <a:path w="1520190" h="1625600">
                <a:moveTo>
                  <a:pt x="1103750" y="50800"/>
                </a:moveTo>
                <a:lnTo>
                  <a:pt x="533319" y="50800"/>
                </a:lnTo>
                <a:lnTo>
                  <a:pt x="542757" y="38100"/>
                </a:lnTo>
                <a:lnTo>
                  <a:pt x="1094312" y="38100"/>
                </a:lnTo>
                <a:lnTo>
                  <a:pt x="1103750" y="50800"/>
                </a:lnTo>
                <a:close/>
              </a:path>
              <a:path w="1520190" h="1625600">
                <a:moveTo>
                  <a:pt x="1141056" y="63500"/>
                </a:moveTo>
                <a:lnTo>
                  <a:pt x="496013" y="63500"/>
                </a:lnTo>
                <a:lnTo>
                  <a:pt x="505271" y="50800"/>
                </a:lnTo>
                <a:lnTo>
                  <a:pt x="1131798" y="50800"/>
                </a:lnTo>
                <a:lnTo>
                  <a:pt x="1141056" y="63500"/>
                </a:lnTo>
                <a:close/>
              </a:path>
              <a:path w="1520190" h="1625600">
                <a:moveTo>
                  <a:pt x="1168530" y="76200"/>
                </a:moveTo>
                <a:lnTo>
                  <a:pt x="468539" y="76200"/>
                </a:lnTo>
                <a:lnTo>
                  <a:pt x="477647" y="63500"/>
                </a:lnTo>
                <a:lnTo>
                  <a:pt x="1159422" y="63500"/>
                </a:lnTo>
                <a:lnTo>
                  <a:pt x="1168530" y="76200"/>
                </a:lnTo>
                <a:close/>
              </a:path>
              <a:path w="1520190" h="1625600">
                <a:moveTo>
                  <a:pt x="1195530" y="88900"/>
                </a:moveTo>
                <a:lnTo>
                  <a:pt x="441539" y="88900"/>
                </a:lnTo>
                <a:lnTo>
                  <a:pt x="450484" y="76200"/>
                </a:lnTo>
                <a:lnTo>
                  <a:pt x="1186585" y="76200"/>
                </a:lnTo>
                <a:lnTo>
                  <a:pt x="1195530" y="88900"/>
                </a:lnTo>
                <a:close/>
              </a:path>
              <a:path w="1520190" h="1625600">
                <a:moveTo>
                  <a:pt x="1222020" y="101600"/>
                </a:moveTo>
                <a:lnTo>
                  <a:pt x="415050" y="101600"/>
                </a:lnTo>
                <a:lnTo>
                  <a:pt x="423820" y="88900"/>
                </a:lnTo>
                <a:lnTo>
                  <a:pt x="1213250" y="88900"/>
                </a:lnTo>
                <a:lnTo>
                  <a:pt x="1222020" y="101600"/>
                </a:lnTo>
                <a:close/>
              </a:path>
              <a:path w="1520190" h="1625600">
                <a:moveTo>
                  <a:pt x="1239377" y="114300"/>
                </a:moveTo>
                <a:lnTo>
                  <a:pt x="397692" y="114300"/>
                </a:lnTo>
                <a:lnTo>
                  <a:pt x="406340" y="101600"/>
                </a:lnTo>
                <a:lnTo>
                  <a:pt x="1230729" y="101600"/>
                </a:lnTo>
                <a:lnTo>
                  <a:pt x="1239377" y="114300"/>
                </a:lnTo>
                <a:close/>
              </a:path>
              <a:path w="1520190" h="1625600">
                <a:moveTo>
                  <a:pt x="1264935" y="127000"/>
                </a:moveTo>
                <a:lnTo>
                  <a:pt x="372134" y="127000"/>
                </a:lnTo>
                <a:lnTo>
                  <a:pt x="380587" y="114300"/>
                </a:lnTo>
                <a:lnTo>
                  <a:pt x="1256482" y="114300"/>
                </a:lnTo>
                <a:lnTo>
                  <a:pt x="1264935" y="127000"/>
                </a:lnTo>
                <a:close/>
              </a:path>
              <a:path w="1520190" h="1625600">
                <a:moveTo>
                  <a:pt x="1281641" y="139700"/>
                </a:moveTo>
                <a:lnTo>
                  <a:pt x="355428" y="139700"/>
                </a:lnTo>
                <a:lnTo>
                  <a:pt x="363746" y="127000"/>
                </a:lnTo>
                <a:lnTo>
                  <a:pt x="1273323" y="127000"/>
                </a:lnTo>
                <a:lnTo>
                  <a:pt x="1281641" y="139700"/>
                </a:lnTo>
                <a:close/>
              </a:path>
              <a:path w="1520190" h="1625600">
                <a:moveTo>
                  <a:pt x="1298066" y="152400"/>
                </a:moveTo>
                <a:lnTo>
                  <a:pt x="339003" y="152400"/>
                </a:lnTo>
                <a:lnTo>
                  <a:pt x="347180" y="139700"/>
                </a:lnTo>
                <a:lnTo>
                  <a:pt x="1289889" y="139700"/>
                </a:lnTo>
                <a:lnTo>
                  <a:pt x="1298066" y="152400"/>
                </a:lnTo>
                <a:close/>
              </a:path>
              <a:path w="1520190" h="1625600">
                <a:moveTo>
                  <a:pt x="1314204" y="165100"/>
                </a:moveTo>
                <a:lnTo>
                  <a:pt x="322865" y="165100"/>
                </a:lnTo>
                <a:lnTo>
                  <a:pt x="330897" y="152400"/>
                </a:lnTo>
                <a:lnTo>
                  <a:pt x="1306172" y="152400"/>
                </a:lnTo>
                <a:lnTo>
                  <a:pt x="1314204" y="165100"/>
                </a:lnTo>
                <a:close/>
              </a:path>
              <a:path w="1520190" h="1625600">
                <a:moveTo>
                  <a:pt x="1330042" y="177800"/>
                </a:moveTo>
                <a:lnTo>
                  <a:pt x="307027" y="177800"/>
                </a:lnTo>
                <a:lnTo>
                  <a:pt x="314908" y="165100"/>
                </a:lnTo>
                <a:lnTo>
                  <a:pt x="1322161" y="165100"/>
                </a:lnTo>
                <a:lnTo>
                  <a:pt x="1330042" y="177800"/>
                </a:lnTo>
                <a:close/>
              </a:path>
              <a:path w="1520190" h="1625600">
                <a:moveTo>
                  <a:pt x="1345573" y="190500"/>
                </a:moveTo>
                <a:lnTo>
                  <a:pt x="291496" y="190500"/>
                </a:lnTo>
                <a:lnTo>
                  <a:pt x="299222" y="177800"/>
                </a:lnTo>
                <a:lnTo>
                  <a:pt x="1337847" y="177800"/>
                </a:lnTo>
                <a:lnTo>
                  <a:pt x="1345573" y="190500"/>
                </a:lnTo>
                <a:close/>
              </a:path>
              <a:path w="1520190" h="1625600">
                <a:moveTo>
                  <a:pt x="1360785" y="203200"/>
                </a:moveTo>
                <a:lnTo>
                  <a:pt x="276284" y="203200"/>
                </a:lnTo>
                <a:lnTo>
                  <a:pt x="283850" y="190500"/>
                </a:lnTo>
                <a:lnTo>
                  <a:pt x="1353219" y="190500"/>
                </a:lnTo>
                <a:lnTo>
                  <a:pt x="1360785" y="203200"/>
                </a:lnTo>
                <a:close/>
              </a:path>
              <a:path w="1520190" h="1625600">
                <a:moveTo>
                  <a:pt x="1375672" y="215900"/>
                </a:moveTo>
                <a:lnTo>
                  <a:pt x="261396" y="215900"/>
                </a:lnTo>
                <a:lnTo>
                  <a:pt x="268798" y="203200"/>
                </a:lnTo>
                <a:lnTo>
                  <a:pt x="1368270" y="203200"/>
                </a:lnTo>
                <a:lnTo>
                  <a:pt x="1375672" y="215900"/>
                </a:lnTo>
                <a:close/>
              </a:path>
              <a:path w="1520190" h="1625600">
                <a:moveTo>
                  <a:pt x="1390222" y="228600"/>
                </a:moveTo>
                <a:lnTo>
                  <a:pt x="246847" y="228600"/>
                </a:lnTo>
                <a:lnTo>
                  <a:pt x="254079" y="215900"/>
                </a:lnTo>
                <a:lnTo>
                  <a:pt x="1382990" y="215900"/>
                </a:lnTo>
                <a:lnTo>
                  <a:pt x="1390222" y="228600"/>
                </a:lnTo>
                <a:close/>
              </a:path>
              <a:path w="1520190" h="1625600">
                <a:moveTo>
                  <a:pt x="1404430" y="241300"/>
                </a:moveTo>
                <a:lnTo>
                  <a:pt x="232639" y="241300"/>
                </a:lnTo>
                <a:lnTo>
                  <a:pt x="239699" y="228600"/>
                </a:lnTo>
                <a:lnTo>
                  <a:pt x="1397370" y="228600"/>
                </a:lnTo>
                <a:lnTo>
                  <a:pt x="1404430" y="241300"/>
                </a:lnTo>
                <a:close/>
              </a:path>
              <a:path w="1520190" h="1625600">
                <a:moveTo>
                  <a:pt x="1425075" y="266700"/>
                </a:moveTo>
                <a:lnTo>
                  <a:pt x="211994" y="266700"/>
                </a:lnTo>
                <a:lnTo>
                  <a:pt x="218787" y="254000"/>
                </a:lnTo>
                <a:lnTo>
                  <a:pt x="225668" y="241300"/>
                </a:lnTo>
                <a:lnTo>
                  <a:pt x="1411401" y="241300"/>
                </a:lnTo>
                <a:lnTo>
                  <a:pt x="1418283" y="254000"/>
                </a:lnTo>
                <a:lnTo>
                  <a:pt x="1425075" y="266700"/>
                </a:lnTo>
                <a:close/>
              </a:path>
              <a:path w="1520190" h="1625600">
                <a:moveTo>
                  <a:pt x="1438383" y="279400"/>
                </a:moveTo>
                <a:lnTo>
                  <a:pt x="198686" y="279400"/>
                </a:lnTo>
                <a:lnTo>
                  <a:pt x="205293" y="266700"/>
                </a:lnTo>
                <a:lnTo>
                  <a:pt x="1431776" y="266700"/>
                </a:lnTo>
                <a:lnTo>
                  <a:pt x="1438383" y="279400"/>
                </a:lnTo>
                <a:close/>
              </a:path>
              <a:path w="1520190" h="1625600">
                <a:moveTo>
                  <a:pt x="1457644" y="304800"/>
                </a:moveTo>
                <a:lnTo>
                  <a:pt x="179425" y="304800"/>
                </a:lnTo>
                <a:lnTo>
                  <a:pt x="185751" y="292100"/>
                </a:lnTo>
                <a:lnTo>
                  <a:pt x="192172" y="279400"/>
                </a:lnTo>
                <a:lnTo>
                  <a:pt x="1444897" y="279400"/>
                </a:lnTo>
                <a:lnTo>
                  <a:pt x="1451318" y="292100"/>
                </a:lnTo>
                <a:lnTo>
                  <a:pt x="1457644" y="304800"/>
                </a:lnTo>
                <a:close/>
              </a:path>
              <a:path w="1520190" h="1625600">
                <a:moveTo>
                  <a:pt x="1476037" y="330200"/>
                </a:moveTo>
                <a:lnTo>
                  <a:pt x="161031" y="330200"/>
                </a:lnTo>
                <a:lnTo>
                  <a:pt x="167065" y="317500"/>
                </a:lnTo>
                <a:lnTo>
                  <a:pt x="173197" y="304800"/>
                </a:lnTo>
                <a:lnTo>
                  <a:pt x="1463872" y="304800"/>
                </a:lnTo>
                <a:lnTo>
                  <a:pt x="1470003" y="317500"/>
                </a:lnTo>
                <a:lnTo>
                  <a:pt x="1476037" y="330200"/>
                </a:lnTo>
                <a:close/>
              </a:path>
              <a:path w="1520190" h="1625600">
                <a:moveTo>
                  <a:pt x="1487807" y="342900"/>
                </a:moveTo>
                <a:lnTo>
                  <a:pt x="149262" y="342900"/>
                </a:lnTo>
                <a:lnTo>
                  <a:pt x="155096" y="330200"/>
                </a:lnTo>
                <a:lnTo>
                  <a:pt x="1481972" y="330200"/>
                </a:lnTo>
                <a:lnTo>
                  <a:pt x="1487807" y="342900"/>
                </a:lnTo>
                <a:close/>
              </a:path>
              <a:path w="1520190" h="1625600">
                <a:moveTo>
                  <a:pt x="1504703" y="368300"/>
                </a:moveTo>
                <a:lnTo>
                  <a:pt x="132366" y="368300"/>
                </a:lnTo>
                <a:lnTo>
                  <a:pt x="137896" y="355600"/>
                </a:lnTo>
                <a:lnTo>
                  <a:pt x="143529" y="342900"/>
                </a:lnTo>
                <a:lnTo>
                  <a:pt x="1493540" y="342900"/>
                </a:lnTo>
                <a:lnTo>
                  <a:pt x="1499173" y="355600"/>
                </a:lnTo>
                <a:lnTo>
                  <a:pt x="1504703" y="368300"/>
                </a:lnTo>
                <a:close/>
              </a:path>
              <a:path w="1520190" h="1625600">
                <a:moveTo>
                  <a:pt x="1515451" y="1244600"/>
                </a:moveTo>
                <a:lnTo>
                  <a:pt x="121618" y="1244600"/>
                </a:lnTo>
                <a:lnTo>
                  <a:pt x="116400" y="1231900"/>
                </a:lnTo>
                <a:lnTo>
                  <a:pt x="111288" y="1219200"/>
                </a:lnTo>
                <a:lnTo>
                  <a:pt x="106284" y="1219200"/>
                </a:lnTo>
                <a:lnTo>
                  <a:pt x="101386" y="1206500"/>
                </a:lnTo>
                <a:lnTo>
                  <a:pt x="96596" y="1193800"/>
                </a:lnTo>
                <a:lnTo>
                  <a:pt x="91915" y="1181100"/>
                </a:lnTo>
                <a:lnTo>
                  <a:pt x="87344" y="1181100"/>
                </a:lnTo>
                <a:lnTo>
                  <a:pt x="82883" y="1168400"/>
                </a:lnTo>
                <a:lnTo>
                  <a:pt x="78532" y="1155700"/>
                </a:lnTo>
                <a:lnTo>
                  <a:pt x="74292" y="1155700"/>
                </a:lnTo>
                <a:lnTo>
                  <a:pt x="70165" y="1143000"/>
                </a:lnTo>
                <a:lnTo>
                  <a:pt x="66151" y="1130300"/>
                </a:lnTo>
                <a:lnTo>
                  <a:pt x="62249" y="1117600"/>
                </a:lnTo>
                <a:lnTo>
                  <a:pt x="58462" y="1117600"/>
                </a:lnTo>
                <a:lnTo>
                  <a:pt x="54789" y="1104900"/>
                </a:lnTo>
                <a:lnTo>
                  <a:pt x="51232" y="1092200"/>
                </a:lnTo>
                <a:lnTo>
                  <a:pt x="47789" y="1079500"/>
                </a:lnTo>
                <a:lnTo>
                  <a:pt x="44463" y="1079500"/>
                </a:lnTo>
                <a:lnTo>
                  <a:pt x="41254" y="1066800"/>
                </a:lnTo>
                <a:lnTo>
                  <a:pt x="38161" y="1054100"/>
                </a:lnTo>
                <a:lnTo>
                  <a:pt x="35186" y="1041400"/>
                </a:lnTo>
                <a:lnTo>
                  <a:pt x="32329" y="1041400"/>
                </a:lnTo>
                <a:lnTo>
                  <a:pt x="29590" y="1028700"/>
                </a:lnTo>
                <a:lnTo>
                  <a:pt x="26971" y="1016000"/>
                </a:lnTo>
                <a:lnTo>
                  <a:pt x="24470" y="1003300"/>
                </a:lnTo>
                <a:lnTo>
                  <a:pt x="22089" y="1003300"/>
                </a:lnTo>
                <a:lnTo>
                  <a:pt x="19828" y="990600"/>
                </a:lnTo>
                <a:lnTo>
                  <a:pt x="17687" y="977900"/>
                </a:lnTo>
                <a:lnTo>
                  <a:pt x="15667" y="965200"/>
                </a:lnTo>
                <a:lnTo>
                  <a:pt x="13767" y="965200"/>
                </a:lnTo>
                <a:lnTo>
                  <a:pt x="11989" y="952500"/>
                </a:lnTo>
                <a:lnTo>
                  <a:pt x="10333" y="939800"/>
                </a:lnTo>
                <a:lnTo>
                  <a:pt x="8798" y="927100"/>
                </a:lnTo>
                <a:lnTo>
                  <a:pt x="7385" y="914400"/>
                </a:lnTo>
                <a:lnTo>
                  <a:pt x="6094" y="914400"/>
                </a:lnTo>
                <a:lnTo>
                  <a:pt x="4926" y="901700"/>
                </a:lnTo>
                <a:lnTo>
                  <a:pt x="3880" y="889000"/>
                </a:lnTo>
                <a:lnTo>
                  <a:pt x="2956" y="876300"/>
                </a:lnTo>
                <a:lnTo>
                  <a:pt x="2156" y="876300"/>
                </a:lnTo>
                <a:lnTo>
                  <a:pt x="1478" y="863600"/>
                </a:lnTo>
                <a:lnTo>
                  <a:pt x="924" y="850900"/>
                </a:lnTo>
                <a:lnTo>
                  <a:pt x="492" y="838200"/>
                </a:lnTo>
                <a:lnTo>
                  <a:pt x="184" y="825500"/>
                </a:lnTo>
                <a:lnTo>
                  <a:pt x="0" y="825500"/>
                </a:lnTo>
                <a:lnTo>
                  <a:pt x="0" y="800100"/>
                </a:lnTo>
                <a:lnTo>
                  <a:pt x="184" y="787400"/>
                </a:lnTo>
                <a:lnTo>
                  <a:pt x="493" y="774700"/>
                </a:lnTo>
                <a:lnTo>
                  <a:pt x="924" y="774700"/>
                </a:lnTo>
                <a:lnTo>
                  <a:pt x="1478" y="762000"/>
                </a:lnTo>
                <a:lnTo>
                  <a:pt x="2156" y="749300"/>
                </a:lnTo>
                <a:lnTo>
                  <a:pt x="2956" y="736600"/>
                </a:lnTo>
                <a:lnTo>
                  <a:pt x="3880" y="736600"/>
                </a:lnTo>
                <a:lnTo>
                  <a:pt x="4926" y="723900"/>
                </a:lnTo>
                <a:lnTo>
                  <a:pt x="6094" y="711200"/>
                </a:lnTo>
                <a:lnTo>
                  <a:pt x="7385" y="698500"/>
                </a:lnTo>
                <a:lnTo>
                  <a:pt x="8798" y="685800"/>
                </a:lnTo>
                <a:lnTo>
                  <a:pt x="10333" y="685800"/>
                </a:lnTo>
                <a:lnTo>
                  <a:pt x="11989" y="673100"/>
                </a:lnTo>
                <a:lnTo>
                  <a:pt x="13767" y="660400"/>
                </a:lnTo>
                <a:lnTo>
                  <a:pt x="15667" y="647700"/>
                </a:lnTo>
                <a:lnTo>
                  <a:pt x="17687" y="635000"/>
                </a:lnTo>
                <a:lnTo>
                  <a:pt x="19828" y="635000"/>
                </a:lnTo>
                <a:lnTo>
                  <a:pt x="22089" y="622300"/>
                </a:lnTo>
                <a:lnTo>
                  <a:pt x="24470" y="609600"/>
                </a:lnTo>
                <a:lnTo>
                  <a:pt x="26971" y="596900"/>
                </a:lnTo>
                <a:lnTo>
                  <a:pt x="29590" y="596900"/>
                </a:lnTo>
                <a:lnTo>
                  <a:pt x="32329" y="584200"/>
                </a:lnTo>
                <a:lnTo>
                  <a:pt x="35186" y="571500"/>
                </a:lnTo>
                <a:lnTo>
                  <a:pt x="38161" y="558800"/>
                </a:lnTo>
                <a:lnTo>
                  <a:pt x="41254" y="558800"/>
                </a:lnTo>
                <a:lnTo>
                  <a:pt x="44463" y="546100"/>
                </a:lnTo>
                <a:lnTo>
                  <a:pt x="47789" y="533400"/>
                </a:lnTo>
                <a:lnTo>
                  <a:pt x="51232" y="520700"/>
                </a:lnTo>
                <a:lnTo>
                  <a:pt x="54789" y="520700"/>
                </a:lnTo>
                <a:lnTo>
                  <a:pt x="58462" y="508000"/>
                </a:lnTo>
                <a:lnTo>
                  <a:pt x="62250" y="495300"/>
                </a:lnTo>
                <a:lnTo>
                  <a:pt x="66151" y="482600"/>
                </a:lnTo>
                <a:lnTo>
                  <a:pt x="70165" y="482600"/>
                </a:lnTo>
                <a:lnTo>
                  <a:pt x="74292" y="469900"/>
                </a:lnTo>
                <a:lnTo>
                  <a:pt x="78532" y="457200"/>
                </a:lnTo>
                <a:lnTo>
                  <a:pt x="82883" y="457200"/>
                </a:lnTo>
                <a:lnTo>
                  <a:pt x="87344" y="444500"/>
                </a:lnTo>
                <a:lnTo>
                  <a:pt x="91915" y="431800"/>
                </a:lnTo>
                <a:lnTo>
                  <a:pt x="96597" y="419100"/>
                </a:lnTo>
                <a:lnTo>
                  <a:pt x="101387" y="419100"/>
                </a:lnTo>
                <a:lnTo>
                  <a:pt x="106284" y="406400"/>
                </a:lnTo>
                <a:lnTo>
                  <a:pt x="111289" y="393700"/>
                </a:lnTo>
                <a:lnTo>
                  <a:pt x="116400" y="393700"/>
                </a:lnTo>
                <a:lnTo>
                  <a:pt x="121618" y="381000"/>
                </a:lnTo>
                <a:lnTo>
                  <a:pt x="126940" y="368300"/>
                </a:lnTo>
                <a:lnTo>
                  <a:pt x="1510129" y="368300"/>
                </a:lnTo>
                <a:lnTo>
                  <a:pt x="1515451" y="381000"/>
                </a:lnTo>
                <a:lnTo>
                  <a:pt x="1519615" y="393700"/>
                </a:lnTo>
                <a:lnTo>
                  <a:pt x="1519615" y="1231900"/>
                </a:lnTo>
                <a:lnTo>
                  <a:pt x="1515451" y="1244600"/>
                </a:lnTo>
                <a:close/>
              </a:path>
              <a:path w="1520190" h="1625600">
                <a:moveTo>
                  <a:pt x="1499173" y="1270000"/>
                </a:moveTo>
                <a:lnTo>
                  <a:pt x="137896" y="1270000"/>
                </a:lnTo>
                <a:lnTo>
                  <a:pt x="132366" y="1257300"/>
                </a:lnTo>
                <a:lnTo>
                  <a:pt x="126940" y="1244600"/>
                </a:lnTo>
                <a:lnTo>
                  <a:pt x="1510129" y="1244600"/>
                </a:lnTo>
                <a:lnTo>
                  <a:pt x="1504703" y="1257300"/>
                </a:lnTo>
                <a:lnTo>
                  <a:pt x="1499173" y="1270000"/>
                </a:lnTo>
                <a:close/>
              </a:path>
              <a:path w="1520190" h="1625600">
                <a:moveTo>
                  <a:pt x="1487807" y="1282700"/>
                </a:moveTo>
                <a:lnTo>
                  <a:pt x="149262" y="1282700"/>
                </a:lnTo>
                <a:lnTo>
                  <a:pt x="143529" y="1270000"/>
                </a:lnTo>
                <a:lnTo>
                  <a:pt x="1493540" y="1270000"/>
                </a:lnTo>
                <a:lnTo>
                  <a:pt x="1487807" y="1282700"/>
                </a:lnTo>
                <a:close/>
              </a:path>
              <a:path w="1520190" h="1625600">
                <a:moveTo>
                  <a:pt x="1470004" y="1308100"/>
                </a:moveTo>
                <a:lnTo>
                  <a:pt x="167065" y="1308100"/>
                </a:lnTo>
                <a:lnTo>
                  <a:pt x="161031" y="1295400"/>
                </a:lnTo>
                <a:lnTo>
                  <a:pt x="155096" y="1282700"/>
                </a:lnTo>
                <a:lnTo>
                  <a:pt x="1481972" y="1282700"/>
                </a:lnTo>
                <a:lnTo>
                  <a:pt x="1476038" y="1295400"/>
                </a:lnTo>
                <a:lnTo>
                  <a:pt x="1470004" y="1308100"/>
                </a:lnTo>
                <a:close/>
              </a:path>
              <a:path w="1520190" h="1625600">
                <a:moveTo>
                  <a:pt x="1451319" y="1333500"/>
                </a:moveTo>
                <a:lnTo>
                  <a:pt x="185751" y="1333500"/>
                </a:lnTo>
                <a:lnTo>
                  <a:pt x="179425" y="1320800"/>
                </a:lnTo>
                <a:lnTo>
                  <a:pt x="173197" y="1308100"/>
                </a:lnTo>
                <a:lnTo>
                  <a:pt x="1463873" y="1308100"/>
                </a:lnTo>
                <a:lnTo>
                  <a:pt x="1457644" y="1320800"/>
                </a:lnTo>
                <a:lnTo>
                  <a:pt x="1451319" y="1333500"/>
                </a:lnTo>
                <a:close/>
              </a:path>
              <a:path w="1520190" h="1625600">
                <a:moveTo>
                  <a:pt x="1438384" y="1346200"/>
                </a:moveTo>
                <a:lnTo>
                  <a:pt x="198686" y="1346200"/>
                </a:lnTo>
                <a:lnTo>
                  <a:pt x="192172" y="1333500"/>
                </a:lnTo>
                <a:lnTo>
                  <a:pt x="1444898" y="1333500"/>
                </a:lnTo>
                <a:lnTo>
                  <a:pt x="1438384" y="1346200"/>
                </a:lnTo>
                <a:close/>
              </a:path>
              <a:path w="1520190" h="1625600">
                <a:moveTo>
                  <a:pt x="1418282" y="1371600"/>
                </a:moveTo>
                <a:lnTo>
                  <a:pt x="218787" y="1371600"/>
                </a:lnTo>
                <a:lnTo>
                  <a:pt x="211994" y="1358900"/>
                </a:lnTo>
                <a:lnTo>
                  <a:pt x="205293" y="1346200"/>
                </a:lnTo>
                <a:lnTo>
                  <a:pt x="1431776" y="1346200"/>
                </a:lnTo>
                <a:lnTo>
                  <a:pt x="1425074" y="1358900"/>
                </a:lnTo>
                <a:lnTo>
                  <a:pt x="1418282" y="1371600"/>
                </a:lnTo>
                <a:close/>
              </a:path>
              <a:path w="1520190" h="1625600">
                <a:moveTo>
                  <a:pt x="1404430" y="1384300"/>
                </a:moveTo>
                <a:lnTo>
                  <a:pt x="232639" y="1384300"/>
                </a:lnTo>
                <a:lnTo>
                  <a:pt x="225668" y="1371600"/>
                </a:lnTo>
                <a:lnTo>
                  <a:pt x="1411401" y="1371600"/>
                </a:lnTo>
                <a:lnTo>
                  <a:pt x="1404430" y="1384300"/>
                </a:lnTo>
                <a:close/>
              </a:path>
              <a:path w="1520190" h="1625600">
                <a:moveTo>
                  <a:pt x="1390222" y="1397000"/>
                </a:moveTo>
                <a:lnTo>
                  <a:pt x="246847" y="1397000"/>
                </a:lnTo>
                <a:lnTo>
                  <a:pt x="239699" y="1384300"/>
                </a:lnTo>
                <a:lnTo>
                  <a:pt x="1397370" y="1384300"/>
                </a:lnTo>
                <a:lnTo>
                  <a:pt x="1390222" y="1397000"/>
                </a:lnTo>
                <a:close/>
              </a:path>
              <a:path w="1520190" h="1625600">
                <a:moveTo>
                  <a:pt x="1375672" y="1409700"/>
                </a:moveTo>
                <a:lnTo>
                  <a:pt x="261396" y="1409700"/>
                </a:lnTo>
                <a:lnTo>
                  <a:pt x="254079" y="1397000"/>
                </a:lnTo>
                <a:lnTo>
                  <a:pt x="1382990" y="1397000"/>
                </a:lnTo>
                <a:lnTo>
                  <a:pt x="1375672" y="1409700"/>
                </a:lnTo>
                <a:close/>
              </a:path>
              <a:path w="1520190" h="1625600">
                <a:moveTo>
                  <a:pt x="1353219" y="1435100"/>
                </a:moveTo>
                <a:lnTo>
                  <a:pt x="283850" y="1435100"/>
                </a:lnTo>
                <a:lnTo>
                  <a:pt x="276284" y="1422400"/>
                </a:lnTo>
                <a:lnTo>
                  <a:pt x="268798" y="1409700"/>
                </a:lnTo>
                <a:lnTo>
                  <a:pt x="1368270" y="1409700"/>
                </a:lnTo>
                <a:lnTo>
                  <a:pt x="1360785" y="1422400"/>
                </a:lnTo>
                <a:lnTo>
                  <a:pt x="1353219" y="1435100"/>
                </a:lnTo>
                <a:close/>
              </a:path>
              <a:path w="1520190" h="1625600">
                <a:moveTo>
                  <a:pt x="1337847" y="1447800"/>
                </a:moveTo>
                <a:lnTo>
                  <a:pt x="299222" y="1447800"/>
                </a:lnTo>
                <a:lnTo>
                  <a:pt x="291496" y="1435100"/>
                </a:lnTo>
                <a:lnTo>
                  <a:pt x="1345573" y="1435100"/>
                </a:lnTo>
                <a:lnTo>
                  <a:pt x="1337847" y="1447800"/>
                </a:lnTo>
                <a:close/>
              </a:path>
              <a:path w="1520190" h="1625600">
                <a:moveTo>
                  <a:pt x="1322161" y="1460500"/>
                </a:moveTo>
                <a:lnTo>
                  <a:pt x="314908" y="1460500"/>
                </a:lnTo>
                <a:lnTo>
                  <a:pt x="307027" y="1447800"/>
                </a:lnTo>
                <a:lnTo>
                  <a:pt x="1330042" y="1447800"/>
                </a:lnTo>
                <a:lnTo>
                  <a:pt x="1322161" y="1460500"/>
                </a:lnTo>
                <a:close/>
              </a:path>
              <a:path w="1520190" h="1625600">
                <a:moveTo>
                  <a:pt x="1298066" y="1473200"/>
                </a:moveTo>
                <a:lnTo>
                  <a:pt x="339003" y="1473200"/>
                </a:lnTo>
                <a:lnTo>
                  <a:pt x="330897" y="1460500"/>
                </a:lnTo>
                <a:lnTo>
                  <a:pt x="1306172" y="1460500"/>
                </a:lnTo>
                <a:lnTo>
                  <a:pt x="1298066" y="1473200"/>
                </a:lnTo>
                <a:close/>
              </a:path>
              <a:path w="1520190" h="1625600">
                <a:moveTo>
                  <a:pt x="1281641" y="1485900"/>
                </a:moveTo>
                <a:lnTo>
                  <a:pt x="355428" y="1485900"/>
                </a:lnTo>
                <a:lnTo>
                  <a:pt x="347180" y="1473200"/>
                </a:lnTo>
                <a:lnTo>
                  <a:pt x="1289889" y="1473200"/>
                </a:lnTo>
                <a:lnTo>
                  <a:pt x="1281641" y="1485900"/>
                </a:lnTo>
                <a:close/>
              </a:path>
              <a:path w="1520190" h="1625600">
                <a:moveTo>
                  <a:pt x="1264935" y="1498600"/>
                </a:moveTo>
                <a:lnTo>
                  <a:pt x="372134" y="1498600"/>
                </a:lnTo>
                <a:lnTo>
                  <a:pt x="363746" y="1485900"/>
                </a:lnTo>
                <a:lnTo>
                  <a:pt x="1273323" y="1485900"/>
                </a:lnTo>
                <a:lnTo>
                  <a:pt x="1264935" y="1498600"/>
                </a:lnTo>
                <a:close/>
              </a:path>
              <a:path w="1520190" h="1625600">
                <a:moveTo>
                  <a:pt x="1247963" y="1511300"/>
                </a:moveTo>
                <a:lnTo>
                  <a:pt x="389107" y="1511300"/>
                </a:lnTo>
                <a:lnTo>
                  <a:pt x="380587" y="1498600"/>
                </a:lnTo>
                <a:lnTo>
                  <a:pt x="1256482" y="1498600"/>
                </a:lnTo>
                <a:lnTo>
                  <a:pt x="1247963" y="1511300"/>
                </a:lnTo>
                <a:close/>
              </a:path>
              <a:path w="1520190" h="1625600">
                <a:moveTo>
                  <a:pt x="1222020" y="1524000"/>
                </a:moveTo>
                <a:lnTo>
                  <a:pt x="415050" y="1524000"/>
                </a:lnTo>
                <a:lnTo>
                  <a:pt x="406340" y="1511300"/>
                </a:lnTo>
                <a:lnTo>
                  <a:pt x="1230729" y="1511300"/>
                </a:lnTo>
                <a:lnTo>
                  <a:pt x="1222020" y="1524000"/>
                </a:lnTo>
                <a:close/>
              </a:path>
              <a:path w="1520190" h="1625600">
                <a:moveTo>
                  <a:pt x="1204419" y="1536700"/>
                </a:moveTo>
                <a:lnTo>
                  <a:pt x="432651" y="1536700"/>
                </a:lnTo>
                <a:lnTo>
                  <a:pt x="423820" y="1524000"/>
                </a:lnTo>
                <a:lnTo>
                  <a:pt x="1213250" y="1524000"/>
                </a:lnTo>
                <a:lnTo>
                  <a:pt x="1204419" y="1536700"/>
                </a:lnTo>
                <a:close/>
              </a:path>
              <a:path w="1520190" h="1625600">
                <a:moveTo>
                  <a:pt x="1177586" y="1549400"/>
                </a:moveTo>
                <a:lnTo>
                  <a:pt x="459484" y="1549400"/>
                </a:lnTo>
                <a:lnTo>
                  <a:pt x="450484" y="1536700"/>
                </a:lnTo>
                <a:lnTo>
                  <a:pt x="1186585" y="1536700"/>
                </a:lnTo>
                <a:lnTo>
                  <a:pt x="1177586" y="1549400"/>
                </a:lnTo>
                <a:close/>
              </a:path>
              <a:path w="1520190" h="1625600">
                <a:moveTo>
                  <a:pt x="1150264" y="1562100"/>
                </a:moveTo>
                <a:lnTo>
                  <a:pt x="486805" y="1562100"/>
                </a:lnTo>
                <a:lnTo>
                  <a:pt x="477647" y="1549400"/>
                </a:lnTo>
                <a:lnTo>
                  <a:pt x="1159422" y="1549400"/>
                </a:lnTo>
                <a:lnTo>
                  <a:pt x="1150264" y="1562100"/>
                </a:lnTo>
                <a:close/>
              </a:path>
              <a:path w="1520190" h="1625600">
                <a:moveTo>
                  <a:pt x="1122493" y="1574800"/>
                </a:moveTo>
                <a:lnTo>
                  <a:pt x="514576" y="1574800"/>
                </a:lnTo>
                <a:lnTo>
                  <a:pt x="505271" y="1562100"/>
                </a:lnTo>
                <a:lnTo>
                  <a:pt x="1131798" y="1562100"/>
                </a:lnTo>
                <a:lnTo>
                  <a:pt x="1122493" y="1574800"/>
                </a:lnTo>
                <a:close/>
              </a:path>
              <a:path w="1520190" h="1625600">
                <a:moveTo>
                  <a:pt x="1084832" y="1587500"/>
                </a:moveTo>
                <a:lnTo>
                  <a:pt x="552237" y="1587500"/>
                </a:lnTo>
                <a:lnTo>
                  <a:pt x="542757" y="1574800"/>
                </a:lnTo>
                <a:lnTo>
                  <a:pt x="1094312" y="1574800"/>
                </a:lnTo>
                <a:lnTo>
                  <a:pt x="1084832" y="1587500"/>
                </a:lnTo>
                <a:close/>
              </a:path>
              <a:path w="1520190" h="1625600">
                <a:moveTo>
                  <a:pt x="1046529" y="1600200"/>
                </a:moveTo>
                <a:lnTo>
                  <a:pt x="590539" y="1600200"/>
                </a:lnTo>
                <a:lnTo>
                  <a:pt x="580908" y="1587500"/>
                </a:lnTo>
                <a:lnTo>
                  <a:pt x="1056161" y="1587500"/>
                </a:lnTo>
                <a:lnTo>
                  <a:pt x="1046529" y="1600200"/>
                </a:lnTo>
                <a:close/>
              </a:path>
              <a:path w="1520190" h="1625600">
                <a:moveTo>
                  <a:pt x="997890" y="1612900"/>
                </a:moveTo>
                <a:lnTo>
                  <a:pt x="639179" y="1612900"/>
                </a:lnTo>
                <a:lnTo>
                  <a:pt x="629391" y="1600200"/>
                </a:lnTo>
                <a:lnTo>
                  <a:pt x="1007677" y="1600200"/>
                </a:lnTo>
                <a:lnTo>
                  <a:pt x="997890" y="1612900"/>
                </a:lnTo>
                <a:close/>
              </a:path>
              <a:path w="1520190" h="1625600">
                <a:moveTo>
                  <a:pt x="928701" y="1625600"/>
                </a:moveTo>
                <a:lnTo>
                  <a:pt x="708368" y="1625600"/>
                </a:lnTo>
                <a:lnTo>
                  <a:pt x="698421" y="1612900"/>
                </a:lnTo>
                <a:lnTo>
                  <a:pt x="938647" y="1612900"/>
                </a:lnTo>
                <a:lnTo>
                  <a:pt x="928701" y="1625600"/>
                </a:lnTo>
                <a:close/>
              </a:path>
            </a:pathLst>
          </a:custGeom>
          <a:solidFill>
            <a:srgbClr val="AC5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61819" y="4196"/>
            <a:ext cx="249093" cy="12593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4584451" y="1358"/>
            <a:ext cx="844550" cy="843915"/>
          </a:xfrm>
          <a:custGeom>
            <a:avLst/>
            <a:gdLst/>
            <a:ahLst/>
            <a:cxnLst/>
            <a:rect l="l" t="t" r="r" b="b"/>
            <a:pathLst>
              <a:path w="844550" h="843915">
                <a:moveTo>
                  <a:pt x="480326" y="840714"/>
                </a:moveTo>
                <a:lnTo>
                  <a:pt x="51130" y="623735"/>
                </a:lnTo>
                <a:lnTo>
                  <a:pt x="59956" y="639330"/>
                </a:lnTo>
                <a:lnTo>
                  <a:pt x="67221" y="650824"/>
                </a:lnTo>
                <a:lnTo>
                  <a:pt x="449046" y="843851"/>
                </a:lnTo>
                <a:lnTo>
                  <a:pt x="463664" y="842772"/>
                </a:lnTo>
                <a:lnTo>
                  <a:pt x="480326" y="840714"/>
                </a:lnTo>
                <a:close/>
              </a:path>
              <a:path w="844550" h="843915">
                <a:moveTo>
                  <a:pt x="557098" y="822553"/>
                </a:moveTo>
                <a:lnTo>
                  <a:pt x="20154" y="551053"/>
                </a:lnTo>
                <a:lnTo>
                  <a:pt x="24561" y="564388"/>
                </a:lnTo>
                <a:lnTo>
                  <a:pt x="28295" y="574078"/>
                </a:lnTo>
                <a:lnTo>
                  <a:pt x="533844" y="829652"/>
                </a:lnTo>
                <a:lnTo>
                  <a:pt x="544868" y="826604"/>
                </a:lnTo>
                <a:lnTo>
                  <a:pt x="557098" y="822553"/>
                </a:lnTo>
                <a:close/>
              </a:path>
              <a:path w="844550" h="843915">
                <a:moveTo>
                  <a:pt x="618261" y="796442"/>
                </a:moveTo>
                <a:lnTo>
                  <a:pt x="4851" y="486346"/>
                </a:lnTo>
                <a:lnTo>
                  <a:pt x="7988" y="504456"/>
                </a:lnTo>
                <a:lnTo>
                  <a:pt x="8585" y="507111"/>
                </a:lnTo>
                <a:lnTo>
                  <a:pt x="599249" y="805802"/>
                </a:lnTo>
                <a:lnTo>
                  <a:pt x="602869" y="804202"/>
                </a:lnTo>
                <a:lnTo>
                  <a:pt x="618261" y="796442"/>
                </a:lnTo>
                <a:close/>
              </a:path>
              <a:path w="844550" h="843915">
                <a:moveTo>
                  <a:pt x="668985" y="765035"/>
                </a:moveTo>
                <a:lnTo>
                  <a:pt x="0" y="426834"/>
                </a:lnTo>
                <a:lnTo>
                  <a:pt x="381" y="442734"/>
                </a:lnTo>
                <a:lnTo>
                  <a:pt x="635" y="446112"/>
                </a:lnTo>
                <a:lnTo>
                  <a:pt x="653072" y="775982"/>
                </a:lnTo>
                <a:lnTo>
                  <a:pt x="656920" y="773544"/>
                </a:lnTo>
                <a:lnTo>
                  <a:pt x="668985" y="765035"/>
                </a:lnTo>
                <a:close/>
              </a:path>
              <a:path w="844550" h="843915">
                <a:moveTo>
                  <a:pt x="711822" y="729627"/>
                </a:moveTo>
                <a:lnTo>
                  <a:pt x="3035" y="371309"/>
                </a:lnTo>
                <a:lnTo>
                  <a:pt x="1905" y="380517"/>
                </a:lnTo>
                <a:lnTo>
                  <a:pt x="1257" y="389369"/>
                </a:lnTo>
                <a:lnTo>
                  <a:pt x="698334" y="741807"/>
                </a:lnTo>
                <a:lnTo>
                  <a:pt x="705891" y="735279"/>
                </a:lnTo>
                <a:lnTo>
                  <a:pt x="711822" y="729627"/>
                </a:lnTo>
                <a:close/>
              </a:path>
              <a:path w="844550" h="843915">
                <a:moveTo>
                  <a:pt x="748080" y="690994"/>
                </a:moveTo>
                <a:lnTo>
                  <a:pt x="12560" y="319100"/>
                </a:lnTo>
                <a:lnTo>
                  <a:pt x="8737" y="336169"/>
                </a:lnTo>
                <a:lnTo>
                  <a:pt x="736676" y="704240"/>
                </a:lnTo>
                <a:lnTo>
                  <a:pt x="748080" y="690994"/>
                </a:lnTo>
                <a:close/>
              </a:path>
              <a:path w="844550" h="843915">
                <a:moveTo>
                  <a:pt x="778268" y="649262"/>
                </a:moveTo>
                <a:lnTo>
                  <a:pt x="28206" y="270052"/>
                </a:lnTo>
                <a:lnTo>
                  <a:pt x="24561" y="279527"/>
                </a:lnTo>
                <a:lnTo>
                  <a:pt x="22415" y="286016"/>
                </a:lnTo>
                <a:lnTo>
                  <a:pt x="768832" y="663435"/>
                </a:lnTo>
                <a:lnTo>
                  <a:pt x="773455" y="656882"/>
                </a:lnTo>
                <a:lnTo>
                  <a:pt x="778268" y="649262"/>
                </a:lnTo>
                <a:close/>
              </a:path>
              <a:path w="844550" h="843915">
                <a:moveTo>
                  <a:pt x="792975" y="219481"/>
                </a:moveTo>
                <a:lnTo>
                  <a:pt x="784555" y="204597"/>
                </a:lnTo>
                <a:lnTo>
                  <a:pt x="776770" y="192290"/>
                </a:lnTo>
                <a:lnTo>
                  <a:pt x="396405" y="0"/>
                </a:lnTo>
                <a:lnTo>
                  <a:pt x="380860" y="1155"/>
                </a:lnTo>
                <a:lnTo>
                  <a:pt x="365023" y="3111"/>
                </a:lnTo>
                <a:lnTo>
                  <a:pt x="792975" y="219481"/>
                </a:lnTo>
                <a:close/>
              </a:path>
              <a:path w="844550" h="843915">
                <a:moveTo>
                  <a:pt x="803071" y="604748"/>
                </a:moveTo>
                <a:lnTo>
                  <a:pt x="49250" y="223621"/>
                </a:lnTo>
                <a:lnTo>
                  <a:pt x="41630" y="238772"/>
                </a:lnTo>
                <a:lnTo>
                  <a:pt x="795477" y="619874"/>
                </a:lnTo>
                <a:lnTo>
                  <a:pt x="803071" y="604748"/>
                </a:lnTo>
                <a:close/>
              </a:path>
              <a:path w="844550" h="843915">
                <a:moveTo>
                  <a:pt x="822261" y="557403"/>
                </a:moveTo>
                <a:lnTo>
                  <a:pt x="75933" y="180111"/>
                </a:lnTo>
                <a:lnTo>
                  <a:pt x="71056" y="187045"/>
                </a:lnTo>
                <a:lnTo>
                  <a:pt x="66484" y="194271"/>
                </a:lnTo>
                <a:lnTo>
                  <a:pt x="816470" y="573430"/>
                </a:lnTo>
                <a:lnTo>
                  <a:pt x="819950" y="564388"/>
                </a:lnTo>
                <a:lnTo>
                  <a:pt x="822261" y="557403"/>
                </a:lnTo>
                <a:close/>
              </a:path>
              <a:path w="844550" h="843915">
                <a:moveTo>
                  <a:pt x="824153" y="292265"/>
                </a:moveTo>
                <a:lnTo>
                  <a:pt x="819950" y="279527"/>
                </a:lnTo>
                <a:lnTo>
                  <a:pt x="815936" y="269113"/>
                </a:lnTo>
                <a:lnTo>
                  <a:pt x="311480" y="14046"/>
                </a:lnTo>
                <a:lnTo>
                  <a:pt x="299643" y="17322"/>
                </a:lnTo>
                <a:lnTo>
                  <a:pt x="288048" y="21158"/>
                </a:lnTo>
                <a:lnTo>
                  <a:pt x="824153" y="292265"/>
                </a:lnTo>
                <a:close/>
              </a:path>
              <a:path w="844550" h="843915">
                <a:moveTo>
                  <a:pt x="835875" y="507314"/>
                </a:moveTo>
                <a:lnTo>
                  <a:pt x="108153" y="139319"/>
                </a:lnTo>
                <a:lnTo>
                  <a:pt x="96748" y="152539"/>
                </a:lnTo>
                <a:lnTo>
                  <a:pt x="832053" y="524344"/>
                </a:lnTo>
                <a:lnTo>
                  <a:pt x="835875" y="507314"/>
                </a:lnTo>
                <a:close/>
              </a:path>
              <a:path w="844550" h="843915">
                <a:moveTo>
                  <a:pt x="839558" y="356984"/>
                </a:moveTo>
                <a:lnTo>
                  <a:pt x="836523" y="339471"/>
                </a:lnTo>
                <a:lnTo>
                  <a:pt x="835787" y="336219"/>
                </a:lnTo>
                <a:lnTo>
                  <a:pt x="245783" y="37884"/>
                </a:lnTo>
                <a:lnTo>
                  <a:pt x="241642" y="39725"/>
                </a:lnTo>
                <a:lnTo>
                  <a:pt x="226796" y="47205"/>
                </a:lnTo>
                <a:lnTo>
                  <a:pt x="839558" y="356984"/>
                </a:lnTo>
                <a:close/>
              </a:path>
              <a:path w="844550" h="843915">
                <a:moveTo>
                  <a:pt x="843292" y="454037"/>
                </a:moveTo>
                <a:lnTo>
                  <a:pt x="146532" y="101803"/>
                </a:lnTo>
                <a:lnTo>
                  <a:pt x="138620" y="108635"/>
                </a:lnTo>
                <a:lnTo>
                  <a:pt x="133121" y="113880"/>
                </a:lnTo>
                <a:lnTo>
                  <a:pt x="841540" y="472071"/>
                </a:lnTo>
                <a:lnTo>
                  <a:pt x="842606" y="463410"/>
                </a:lnTo>
                <a:lnTo>
                  <a:pt x="843292" y="454037"/>
                </a:lnTo>
                <a:close/>
              </a:path>
              <a:path w="844550" h="843915">
                <a:moveTo>
                  <a:pt x="844499" y="416547"/>
                </a:moveTo>
                <a:lnTo>
                  <a:pt x="844130" y="401193"/>
                </a:lnTo>
                <a:lnTo>
                  <a:pt x="843838" y="397256"/>
                </a:lnTo>
                <a:lnTo>
                  <a:pt x="191884" y="67665"/>
                </a:lnTo>
                <a:lnTo>
                  <a:pt x="187591" y="70383"/>
                </a:lnTo>
                <a:lnTo>
                  <a:pt x="175971" y="78574"/>
                </a:lnTo>
                <a:lnTo>
                  <a:pt x="844499" y="416547"/>
                </a:lnTo>
                <a:close/>
              </a:path>
            </a:pathLst>
          </a:custGeom>
          <a:solidFill>
            <a:srgbClr val="F4BC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01576" y="715506"/>
            <a:ext cx="251400" cy="127093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3070102" y="4744401"/>
            <a:ext cx="13421360" cy="1460500"/>
          </a:xfrm>
          <a:custGeom>
            <a:avLst/>
            <a:gdLst/>
            <a:ahLst/>
            <a:cxnLst/>
            <a:rect l="l" t="t" r="r" b="b"/>
            <a:pathLst>
              <a:path w="13421360" h="1460500">
                <a:moveTo>
                  <a:pt x="12883204" y="1460207"/>
                </a:moveTo>
                <a:lnTo>
                  <a:pt x="12831197" y="1459313"/>
                </a:lnTo>
                <a:lnTo>
                  <a:pt x="11101455" y="1416250"/>
                </a:lnTo>
                <a:lnTo>
                  <a:pt x="9219841" y="1392179"/>
                </a:lnTo>
                <a:lnTo>
                  <a:pt x="7338226" y="1390614"/>
                </a:lnTo>
                <a:lnTo>
                  <a:pt x="4533239" y="1418264"/>
                </a:lnTo>
                <a:lnTo>
                  <a:pt x="2958326" y="1411512"/>
                </a:lnTo>
                <a:lnTo>
                  <a:pt x="422702" y="1366358"/>
                </a:lnTo>
                <a:lnTo>
                  <a:pt x="366702" y="1364112"/>
                </a:lnTo>
                <a:lnTo>
                  <a:pt x="314877" y="1358621"/>
                </a:lnTo>
                <a:lnTo>
                  <a:pt x="267201" y="1349652"/>
                </a:lnTo>
                <a:lnTo>
                  <a:pt x="223651" y="1336973"/>
                </a:lnTo>
                <a:lnTo>
                  <a:pt x="184201" y="1320353"/>
                </a:lnTo>
                <a:lnTo>
                  <a:pt x="148827" y="1299560"/>
                </a:lnTo>
                <a:lnTo>
                  <a:pt x="117503" y="1274361"/>
                </a:lnTo>
                <a:lnTo>
                  <a:pt x="90205" y="1244526"/>
                </a:lnTo>
                <a:lnTo>
                  <a:pt x="66908" y="1209821"/>
                </a:lnTo>
                <a:lnTo>
                  <a:pt x="47586" y="1170016"/>
                </a:lnTo>
                <a:lnTo>
                  <a:pt x="32216" y="1124879"/>
                </a:lnTo>
                <a:lnTo>
                  <a:pt x="20773" y="1074177"/>
                </a:lnTo>
                <a:lnTo>
                  <a:pt x="13231" y="1017678"/>
                </a:lnTo>
                <a:lnTo>
                  <a:pt x="8542" y="966262"/>
                </a:lnTo>
                <a:lnTo>
                  <a:pt x="4874" y="914688"/>
                </a:lnTo>
                <a:lnTo>
                  <a:pt x="2228" y="862980"/>
                </a:lnTo>
                <a:lnTo>
                  <a:pt x="603" y="811167"/>
                </a:lnTo>
                <a:lnTo>
                  <a:pt x="0" y="759274"/>
                </a:lnTo>
                <a:lnTo>
                  <a:pt x="417" y="707327"/>
                </a:lnTo>
                <a:lnTo>
                  <a:pt x="1857" y="655355"/>
                </a:lnTo>
                <a:lnTo>
                  <a:pt x="4317" y="603382"/>
                </a:lnTo>
                <a:lnTo>
                  <a:pt x="7799" y="551436"/>
                </a:lnTo>
                <a:lnTo>
                  <a:pt x="12302" y="499543"/>
                </a:lnTo>
                <a:lnTo>
                  <a:pt x="17827" y="447729"/>
                </a:lnTo>
                <a:lnTo>
                  <a:pt x="24373" y="396022"/>
                </a:lnTo>
                <a:lnTo>
                  <a:pt x="31940" y="344447"/>
                </a:lnTo>
                <a:lnTo>
                  <a:pt x="40529" y="293031"/>
                </a:lnTo>
                <a:lnTo>
                  <a:pt x="50623" y="243288"/>
                </a:lnTo>
                <a:lnTo>
                  <a:pt x="64415" y="195250"/>
                </a:lnTo>
                <a:lnTo>
                  <a:pt x="84462" y="150622"/>
                </a:lnTo>
                <a:lnTo>
                  <a:pt x="113324" y="111112"/>
                </a:lnTo>
                <a:lnTo>
                  <a:pt x="147994" y="82322"/>
                </a:lnTo>
                <a:lnTo>
                  <a:pt x="187467" y="61701"/>
                </a:lnTo>
                <a:lnTo>
                  <a:pt x="230478" y="47819"/>
                </a:lnTo>
                <a:lnTo>
                  <a:pt x="275764" y="39242"/>
                </a:lnTo>
                <a:lnTo>
                  <a:pt x="322062" y="34540"/>
                </a:lnTo>
                <a:lnTo>
                  <a:pt x="672723" y="20521"/>
                </a:lnTo>
                <a:lnTo>
                  <a:pt x="1129647" y="8119"/>
                </a:lnTo>
                <a:lnTo>
                  <a:pt x="1688111" y="379"/>
                </a:lnTo>
                <a:lnTo>
                  <a:pt x="2398882" y="0"/>
                </a:lnTo>
                <a:lnTo>
                  <a:pt x="5546585" y="45693"/>
                </a:lnTo>
                <a:lnTo>
                  <a:pt x="12753144" y="89883"/>
                </a:lnTo>
                <a:lnTo>
                  <a:pt x="12851519" y="90264"/>
                </a:lnTo>
                <a:lnTo>
                  <a:pt x="12899723" y="91692"/>
                </a:lnTo>
                <a:lnTo>
                  <a:pt x="12948077" y="94624"/>
                </a:lnTo>
                <a:lnTo>
                  <a:pt x="12996131" y="99510"/>
                </a:lnTo>
                <a:lnTo>
                  <a:pt x="13043433" y="106802"/>
                </a:lnTo>
                <a:lnTo>
                  <a:pt x="13089531" y="116950"/>
                </a:lnTo>
                <a:lnTo>
                  <a:pt x="13133975" y="130406"/>
                </a:lnTo>
                <a:lnTo>
                  <a:pt x="13176313" y="147621"/>
                </a:lnTo>
                <a:lnTo>
                  <a:pt x="13216095" y="169045"/>
                </a:lnTo>
                <a:lnTo>
                  <a:pt x="13252868" y="195131"/>
                </a:lnTo>
                <a:lnTo>
                  <a:pt x="13286183" y="226328"/>
                </a:lnTo>
                <a:lnTo>
                  <a:pt x="13318025" y="266004"/>
                </a:lnTo>
                <a:lnTo>
                  <a:pt x="13343575" y="309518"/>
                </a:lnTo>
                <a:lnTo>
                  <a:pt x="13363652" y="356158"/>
                </a:lnTo>
                <a:lnTo>
                  <a:pt x="13379072" y="405215"/>
                </a:lnTo>
                <a:lnTo>
                  <a:pt x="13390654" y="455977"/>
                </a:lnTo>
                <a:lnTo>
                  <a:pt x="13399214" y="507735"/>
                </a:lnTo>
                <a:lnTo>
                  <a:pt x="13405571" y="559776"/>
                </a:lnTo>
                <a:lnTo>
                  <a:pt x="13410541" y="611391"/>
                </a:lnTo>
                <a:lnTo>
                  <a:pt x="13418645" y="713721"/>
                </a:lnTo>
                <a:lnTo>
                  <a:pt x="13420815" y="799489"/>
                </a:lnTo>
                <a:lnTo>
                  <a:pt x="13420551" y="851184"/>
                </a:lnTo>
                <a:lnTo>
                  <a:pt x="13418621" y="902632"/>
                </a:lnTo>
                <a:lnTo>
                  <a:pt x="13414798" y="953546"/>
                </a:lnTo>
                <a:lnTo>
                  <a:pt x="13408856" y="1003641"/>
                </a:lnTo>
                <a:lnTo>
                  <a:pt x="13400568" y="1052631"/>
                </a:lnTo>
                <a:lnTo>
                  <a:pt x="13389708" y="1100230"/>
                </a:lnTo>
                <a:lnTo>
                  <a:pt x="13376049" y="1146153"/>
                </a:lnTo>
                <a:lnTo>
                  <a:pt x="13359366" y="1190114"/>
                </a:lnTo>
                <a:lnTo>
                  <a:pt x="13339431" y="1231827"/>
                </a:lnTo>
                <a:lnTo>
                  <a:pt x="13316018" y="1271007"/>
                </a:lnTo>
                <a:lnTo>
                  <a:pt x="13288900" y="1307367"/>
                </a:lnTo>
                <a:lnTo>
                  <a:pt x="13257852" y="1340623"/>
                </a:lnTo>
                <a:lnTo>
                  <a:pt x="13222646" y="1370488"/>
                </a:lnTo>
                <a:lnTo>
                  <a:pt x="13183057" y="1396678"/>
                </a:lnTo>
                <a:lnTo>
                  <a:pt x="13136488" y="1419554"/>
                </a:lnTo>
                <a:lnTo>
                  <a:pt x="13088035" y="1436425"/>
                </a:lnTo>
                <a:lnTo>
                  <a:pt x="13038089" y="1448109"/>
                </a:lnTo>
                <a:lnTo>
                  <a:pt x="12987041" y="1455422"/>
                </a:lnTo>
                <a:lnTo>
                  <a:pt x="12935283" y="1459183"/>
                </a:lnTo>
                <a:lnTo>
                  <a:pt x="12883204" y="1460207"/>
                </a:lnTo>
                <a:close/>
              </a:path>
            </a:pathLst>
          </a:custGeom>
          <a:solidFill>
            <a:srgbClr val="FFE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0"/>
            <a:ext cx="7000875" cy="2280285"/>
          </a:xfrm>
          <a:custGeom>
            <a:avLst/>
            <a:gdLst/>
            <a:ahLst/>
            <a:cxnLst/>
            <a:rect l="l" t="t" r="r" b="b"/>
            <a:pathLst>
              <a:path w="7000875" h="2280285">
                <a:moveTo>
                  <a:pt x="0" y="1707342"/>
                </a:moveTo>
                <a:lnTo>
                  <a:pt x="0" y="0"/>
                </a:lnTo>
                <a:lnTo>
                  <a:pt x="6998880" y="0"/>
                </a:lnTo>
                <a:lnTo>
                  <a:pt x="7000807" y="11785"/>
                </a:lnTo>
                <a:lnTo>
                  <a:pt x="6982215" y="68730"/>
                </a:lnTo>
                <a:lnTo>
                  <a:pt x="6962573" y="123309"/>
                </a:lnTo>
                <a:lnTo>
                  <a:pt x="6941900" y="175572"/>
                </a:lnTo>
                <a:lnTo>
                  <a:pt x="6920215" y="225570"/>
                </a:lnTo>
                <a:lnTo>
                  <a:pt x="6897536" y="273353"/>
                </a:lnTo>
                <a:lnTo>
                  <a:pt x="6873883" y="318973"/>
                </a:lnTo>
                <a:lnTo>
                  <a:pt x="6849274" y="362480"/>
                </a:lnTo>
                <a:lnTo>
                  <a:pt x="6823729" y="403925"/>
                </a:lnTo>
                <a:lnTo>
                  <a:pt x="6797266" y="443358"/>
                </a:lnTo>
                <a:lnTo>
                  <a:pt x="6769905" y="480831"/>
                </a:lnTo>
                <a:lnTo>
                  <a:pt x="6741663" y="516393"/>
                </a:lnTo>
                <a:lnTo>
                  <a:pt x="6712560" y="550095"/>
                </a:lnTo>
                <a:lnTo>
                  <a:pt x="6682616" y="581989"/>
                </a:lnTo>
                <a:lnTo>
                  <a:pt x="6651848" y="612125"/>
                </a:lnTo>
                <a:lnTo>
                  <a:pt x="6620276" y="640554"/>
                </a:lnTo>
                <a:lnTo>
                  <a:pt x="6587918" y="667326"/>
                </a:lnTo>
                <a:lnTo>
                  <a:pt x="6554794" y="692492"/>
                </a:lnTo>
                <a:lnTo>
                  <a:pt x="6520923" y="716103"/>
                </a:lnTo>
                <a:lnTo>
                  <a:pt x="6486323" y="738209"/>
                </a:lnTo>
                <a:lnTo>
                  <a:pt x="6451013" y="758862"/>
                </a:lnTo>
                <a:lnTo>
                  <a:pt x="6415012" y="778111"/>
                </a:lnTo>
                <a:lnTo>
                  <a:pt x="6378340" y="796008"/>
                </a:lnTo>
                <a:lnTo>
                  <a:pt x="6341015" y="812604"/>
                </a:lnTo>
                <a:lnTo>
                  <a:pt x="6303055" y="827948"/>
                </a:lnTo>
                <a:lnTo>
                  <a:pt x="6264480" y="842092"/>
                </a:lnTo>
                <a:lnTo>
                  <a:pt x="6225309" y="855087"/>
                </a:lnTo>
                <a:lnTo>
                  <a:pt x="6185561" y="866983"/>
                </a:lnTo>
                <a:lnTo>
                  <a:pt x="6145254" y="877830"/>
                </a:lnTo>
                <a:lnTo>
                  <a:pt x="6104408" y="887680"/>
                </a:lnTo>
                <a:lnTo>
                  <a:pt x="6063041" y="896584"/>
                </a:lnTo>
                <a:lnTo>
                  <a:pt x="6021172" y="904591"/>
                </a:lnTo>
                <a:lnTo>
                  <a:pt x="5978821" y="911753"/>
                </a:lnTo>
                <a:lnTo>
                  <a:pt x="5936005" y="918120"/>
                </a:lnTo>
                <a:lnTo>
                  <a:pt x="5892745" y="923744"/>
                </a:lnTo>
                <a:lnTo>
                  <a:pt x="5849059" y="928674"/>
                </a:lnTo>
                <a:lnTo>
                  <a:pt x="5804965" y="932962"/>
                </a:lnTo>
                <a:lnTo>
                  <a:pt x="5760483" y="936657"/>
                </a:lnTo>
                <a:lnTo>
                  <a:pt x="5715632" y="939812"/>
                </a:lnTo>
                <a:lnTo>
                  <a:pt x="5670430" y="942477"/>
                </a:lnTo>
                <a:lnTo>
                  <a:pt x="5624897" y="944701"/>
                </a:lnTo>
                <a:lnTo>
                  <a:pt x="5579051" y="946537"/>
                </a:lnTo>
                <a:lnTo>
                  <a:pt x="5532911" y="948034"/>
                </a:lnTo>
                <a:lnTo>
                  <a:pt x="5486496" y="949244"/>
                </a:lnTo>
                <a:lnTo>
                  <a:pt x="5439826" y="950217"/>
                </a:lnTo>
                <a:lnTo>
                  <a:pt x="5392918" y="951004"/>
                </a:lnTo>
                <a:lnTo>
                  <a:pt x="5345793" y="951655"/>
                </a:lnTo>
                <a:lnTo>
                  <a:pt x="5298468" y="952222"/>
                </a:lnTo>
                <a:lnTo>
                  <a:pt x="5250963" y="952754"/>
                </a:lnTo>
                <a:lnTo>
                  <a:pt x="5197464" y="952136"/>
                </a:lnTo>
                <a:lnTo>
                  <a:pt x="5144593" y="950184"/>
                </a:lnTo>
                <a:lnTo>
                  <a:pt x="5092341" y="947222"/>
                </a:lnTo>
                <a:lnTo>
                  <a:pt x="5040697" y="943575"/>
                </a:lnTo>
                <a:lnTo>
                  <a:pt x="4989652" y="939565"/>
                </a:lnTo>
                <a:lnTo>
                  <a:pt x="4939196" y="935517"/>
                </a:lnTo>
                <a:lnTo>
                  <a:pt x="4889318" y="931756"/>
                </a:lnTo>
                <a:lnTo>
                  <a:pt x="4840011" y="928604"/>
                </a:lnTo>
                <a:lnTo>
                  <a:pt x="4791262" y="926386"/>
                </a:lnTo>
                <a:lnTo>
                  <a:pt x="4743064" y="925426"/>
                </a:lnTo>
                <a:lnTo>
                  <a:pt x="4695405" y="926048"/>
                </a:lnTo>
                <a:lnTo>
                  <a:pt x="4648277" y="928576"/>
                </a:lnTo>
                <a:lnTo>
                  <a:pt x="4601669" y="933333"/>
                </a:lnTo>
                <a:lnTo>
                  <a:pt x="4555571" y="940644"/>
                </a:lnTo>
                <a:lnTo>
                  <a:pt x="4509974" y="950832"/>
                </a:lnTo>
                <a:lnTo>
                  <a:pt x="4464868" y="964223"/>
                </a:lnTo>
                <a:lnTo>
                  <a:pt x="4419643" y="980707"/>
                </a:lnTo>
                <a:lnTo>
                  <a:pt x="4375046" y="999519"/>
                </a:lnTo>
                <a:lnTo>
                  <a:pt x="4331046" y="1020457"/>
                </a:lnTo>
                <a:lnTo>
                  <a:pt x="4287612" y="1043322"/>
                </a:lnTo>
                <a:lnTo>
                  <a:pt x="4244713" y="1067914"/>
                </a:lnTo>
                <a:lnTo>
                  <a:pt x="4202318" y="1094032"/>
                </a:lnTo>
                <a:lnTo>
                  <a:pt x="4160395" y="1121477"/>
                </a:lnTo>
                <a:lnTo>
                  <a:pt x="4118915" y="1150048"/>
                </a:lnTo>
                <a:lnTo>
                  <a:pt x="4077845" y="1179546"/>
                </a:lnTo>
                <a:lnTo>
                  <a:pt x="4037155" y="1209770"/>
                </a:lnTo>
                <a:lnTo>
                  <a:pt x="3996814" y="1240522"/>
                </a:lnTo>
                <a:lnTo>
                  <a:pt x="3956790" y="1271599"/>
                </a:lnTo>
                <a:lnTo>
                  <a:pt x="3917053" y="1302803"/>
                </a:lnTo>
                <a:lnTo>
                  <a:pt x="3877571" y="1333934"/>
                </a:lnTo>
                <a:lnTo>
                  <a:pt x="3838313" y="1364791"/>
                </a:lnTo>
                <a:lnTo>
                  <a:pt x="3799249" y="1395174"/>
                </a:lnTo>
                <a:lnTo>
                  <a:pt x="3760347" y="1424884"/>
                </a:lnTo>
                <a:lnTo>
                  <a:pt x="3721577" y="1453720"/>
                </a:lnTo>
                <a:lnTo>
                  <a:pt x="3685580" y="1479688"/>
                </a:lnTo>
                <a:lnTo>
                  <a:pt x="3648519" y="1505876"/>
                </a:lnTo>
                <a:lnTo>
                  <a:pt x="3610447" y="1532242"/>
                </a:lnTo>
                <a:lnTo>
                  <a:pt x="3571416" y="1558746"/>
                </a:lnTo>
                <a:lnTo>
                  <a:pt x="3531480" y="1585348"/>
                </a:lnTo>
                <a:lnTo>
                  <a:pt x="3490691" y="1612006"/>
                </a:lnTo>
                <a:lnTo>
                  <a:pt x="3449101" y="1638681"/>
                </a:lnTo>
                <a:lnTo>
                  <a:pt x="3406764" y="1665332"/>
                </a:lnTo>
                <a:lnTo>
                  <a:pt x="3363733" y="1691918"/>
                </a:lnTo>
                <a:lnTo>
                  <a:pt x="3320060" y="1718399"/>
                </a:lnTo>
                <a:lnTo>
                  <a:pt x="3275798" y="1744734"/>
                </a:lnTo>
                <a:lnTo>
                  <a:pt x="3230999" y="1770882"/>
                </a:lnTo>
                <a:lnTo>
                  <a:pt x="3185717" y="1796802"/>
                </a:lnTo>
                <a:lnTo>
                  <a:pt x="3140005" y="1822455"/>
                </a:lnTo>
                <a:lnTo>
                  <a:pt x="3093914" y="1847800"/>
                </a:lnTo>
                <a:lnTo>
                  <a:pt x="3047499" y="1872796"/>
                </a:lnTo>
                <a:lnTo>
                  <a:pt x="3000811" y="1897402"/>
                </a:lnTo>
                <a:lnTo>
                  <a:pt x="2953903" y="1921578"/>
                </a:lnTo>
                <a:lnTo>
                  <a:pt x="2906829" y="1945283"/>
                </a:lnTo>
                <a:lnTo>
                  <a:pt x="2859641" y="1968476"/>
                </a:lnTo>
                <a:lnTo>
                  <a:pt x="2812392" y="1991118"/>
                </a:lnTo>
                <a:lnTo>
                  <a:pt x="2765134" y="2013168"/>
                </a:lnTo>
                <a:lnTo>
                  <a:pt x="2717921" y="2034584"/>
                </a:lnTo>
                <a:lnTo>
                  <a:pt x="2670805" y="2055326"/>
                </a:lnTo>
                <a:lnTo>
                  <a:pt x="2623839" y="2075354"/>
                </a:lnTo>
                <a:lnTo>
                  <a:pt x="2577076" y="2094627"/>
                </a:lnTo>
                <a:lnTo>
                  <a:pt x="2530568" y="2113105"/>
                </a:lnTo>
                <a:lnTo>
                  <a:pt x="2484369" y="2130746"/>
                </a:lnTo>
                <a:lnTo>
                  <a:pt x="2438530" y="2147511"/>
                </a:lnTo>
                <a:lnTo>
                  <a:pt x="2393106" y="2163358"/>
                </a:lnTo>
                <a:lnTo>
                  <a:pt x="2348148" y="2178248"/>
                </a:lnTo>
                <a:lnTo>
                  <a:pt x="2303710" y="2192139"/>
                </a:lnTo>
                <a:lnTo>
                  <a:pt x="2259844" y="2204991"/>
                </a:lnTo>
                <a:lnTo>
                  <a:pt x="2216603" y="2216763"/>
                </a:lnTo>
                <a:lnTo>
                  <a:pt x="2170711" y="2227789"/>
                </a:lnTo>
                <a:lnTo>
                  <a:pt x="2123359" y="2237545"/>
                </a:lnTo>
                <a:lnTo>
                  <a:pt x="2074730" y="2246096"/>
                </a:lnTo>
                <a:lnTo>
                  <a:pt x="2025001" y="2253510"/>
                </a:lnTo>
                <a:lnTo>
                  <a:pt x="1974355" y="2259853"/>
                </a:lnTo>
                <a:lnTo>
                  <a:pt x="1922971" y="2265191"/>
                </a:lnTo>
                <a:lnTo>
                  <a:pt x="1871029" y="2269591"/>
                </a:lnTo>
                <a:lnTo>
                  <a:pt x="1818710" y="2273119"/>
                </a:lnTo>
                <a:lnTo>
                  <a:pt x="1766193" y="2275842"/>
                </a:lnTo>
                <a:lnTo>
                  <a:pt x="1713659" y="2277827"/>
                </a:lnTo>
                <a:lnTo>
                  <a:pt x="1661289" y="2279141"/>
                </a:lnTo>
                <a:lnTo>
                  <a:pt x="1609262" y="2279848"/>
                </a:lnTo>
                <a:lnTo>
                  <a:pt x="1557758" y="2280017"/>
                </a:lnTo>
                <a:lnTo>
                  <a:pt x="1506958" y="2279714"/>
                </a:lnTo>
                <a:lnTo>
                  <a:pt x="1457042" y="2279005"/>
                </a:lnTo>
                <a:lnTo>
                  <a:pt x="1410283" y="2276835"/>
                </a:lnTo>
                <a:lnTo>
                  <a:pt x="1362685" y="2273035"/>
                </a:lnTo>
                <a:lnTo>
                  <a:pt x="1314356" y="2267671"/>
                </a:lnTo>
                <a:lnTo>
                  <a:pt x="1265405" y="2260809"/>
                </a:lnTo>
                <a:lnTo>
                  <a:pt x="1215942" y="2252515"/>
                </a:lnTo>
                <a:lnTo>
                  <a:pt x="1166075" y="2242855"/>
                </a:lnTo>
                <a:lnTo>
                  <a:pt x="1115914" y="2231896"/>
                </a:lnTo>
                <a:lnTo>
                  <a:pt x="1065567" y="2219704"/>
                </a:lnTo>
                <a:lnTo>
                  <a:pt x="1015143" y="2206345"/>
                </a:lnTo>
                <a:lnTo>
                  <a:pt x="964753" y="2191885"/>
                </a:lnTo>
                <a:lnTo>
                  <a:pt x="914504" y="2176391"/>
                </a:lnTo>
                <a:lnTo>
                  <a:pt x="864505" y="2159928"/>
                </a:lnTo>
                <a:lnTo>
                  <a:pt x="814867" y="2142564"/>
                </a:lnTo>
                <a:lnTo>
                  <a:pt x="765697" y="2124363"/>
                </a:lnTo>
                <a:lnTo>
                  <a:pt x="717105" y="2105393"/>
                </a:lnTo>
                <a:lnTo>
                  <a:pt x="669200" y="2085720"/>
                </a:lnTo>
                <a:lnTo>
                  <a:pt x="622092" y="2065409"/>
                </a:lnTo>
                <a:lnTo>
                  <a:pt x="575888" y="2044528"/>
                </a:lnTo>
                <a:lnTo>
                  <a:pt x="530698" y="2023141"/>
                </a:lnTo>
                <a:lnTo>
                  <a:pt x="486632" y="2001317"/>
                </a:lnTo>
                <a:lnTo>
                  <a:pt x="443797" y="1979120"/>
                </a:lnTo>
                <a:lnTo>
                  <a:pt x="402304" y="1956617"/>
                </a:lnTo>
                <a:lnTo>
                  <a:pt x="362262" y="1933874"/>
                </a:lnTo>
                <a:lnTo>
                  <a:pt x="323778" y="1910958"/>
                </a:lnTo>
                <a:lnTo>
                  <a:pt x="286963" y="1887934"/>
                </a:lnTo>
                <a:lnTo>
                  <a:pt x="209013" y="1836875"/>
                </a:lnTo>
                <a:lnTo>
                  <a:pt x="166287" y="1810039"/>
                </a:lnTo>
                <a:lnTo>
                  <a:pt x="40713" y="1733083"/>
                </a:lnTo>
                <a:lnTo>
                  <a:pt x="0" y="1707342"/>
                </a:lnTo>
                <a:close/>
              </a:path>
            </a:pathLst>
          </a:custGeom>
          <a:solidFill>
            <a:srgbClr val="C27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66755" y="7133957"/>
            <a:ext cx="4121244" cy="3162118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0" y="7847011"/>
            <a:ext cx="3251835" cy="2440305"/>
          </a:xfrm>
          <a:custGeom>
            <a:avLst/>
            <a:gdLst/>
            <a:ahLst/>
            <a:cxnLst/>
            <a:rect l="l" t="t" r="r" b="b"/>
            <a:pathLst>
              <a:path w="3251835" h="2440304">
                <a:moveTo>
                  <a:pt x="3251404" y="2439988"/>
                </a:moveTo>
                <a:lnTo>
                  <a:pt x="0" y="2439988"/>
                </a:lnTo>
                <a:lnTo>
                  <a:pt x="0" y="1143800"/>
                </a:lnTo>
                <a:lnTo>
                  <a:pt x="33039" y="1129488"/>
                </a:lnTo>
                <a:lnTo>
                  <a:pt x="76925" y="1107176"/>
                </a:lnTo>
                <a:lnTo>
                  <a:pt x="119541" y="1082503"/>
                </a:lnTo>
                <a:lnTo>
                  <a:pt x="160933" y="1055674"/>
                </a:lnTo>
                <a:lnTo>
                  <a:pt x="201148" y="1026894"/>
                </a:lnTo>
                <a:lnTo>
                  <a:pt x="240230" y="996369"/>
                </a:lnTo>
                <a:lnTo>
                  <a:pt x="278227" y="964302"/>
                </a:lnTo>
                <a:lnTo>
                  <a:pt x="315185" y="930898"/>
                </a:lnTo>
                <a:lnTo>
                  <a:pt x="351150" y="896362"/>
                </a:lnTo>
                <a:lnTo>
                  <a:pt x="386778" y="860278"/>
                </a:lnTo>
                <a:lnTo>
                  <a:pt x="421618" y="823336"/>
                </a:lnTo>
                <a:lnTo>
                  <a:pt x="455798" y="785676"/>
                </a:lnTo>
                <a:lnTo>
                  <a:pt x="489446" y="747438"/>
                </a:lnTo>
                <a:lnTo>
                  <a:pt x="522690" y="708761"/>
                </a:lnTo>
                <a:lnTo>
                  <a:pt x="654185" y="552464"/>
                </a:lnTo>
                <a:lnTo>
                  <a:pt x="687328" y="513692"/>
                </a:lnTo>
                <a:lnTo>
                  <a:pt x="720836" y="475321"/>
                </a:lnTo>
                <a:lnTo>
                  <a:pt x="754835" y="437490"/>
                </a:lnTo>
                <a:lnTo>
                  <a:pt x="789455" y="400339"/>
                </a:lnTo>
                <a:lnTo>
                  <a:pt x="824822" y="364009"/>
                </a:lnTo>
                <a:lnTo>
                  <a:pt x="861065" y="328638"/>
                </a:lnTo>
                <a:lnTo>
                  <a:pt x="898312" y="294367"/>
                </a:lnTo>
                <a:lnTo>
                  <a:pt x="935134" y="262670"/>
                </a:lnTo>
                <a:lnTo>
                  <a:pt x="973371" y="231993"/>
                </a:lnTo>
                <a:lnTo>
                  <a:pt x="1012929" y="202499"/>
                </a:lnTo>
                <a:lnTo>
                  <a:pt x="1053716" y="174351"/>
                </a:lnTo>
                <a:lnTo>
                  <a:pt x="1095638" y="147712"/>
                </a:lnTo>
                <a:lnTo>
                  <a:pt x="1138602" y="122742"/>
                </a:lnTo>
                <a:lnTo>
                  <a:pt x="1182516" y="99606"/>
                </a:lnTo>
                <a:lnTo>
                  <a:pt x="1227286" y="78465"/>
                </a:lnTo>
                <a:lnTo>
                  <a:pt x="1272819" y="59482"/>
                </a:lnTo>
                <a:lnTo>
                  <a:pt x="1319021" y="42820"/>
                </a:lnTo>
                <a:lnTo>
                  <a:pt x="1365801" y="28640"/>
                </a:lnTo>
                <a:lnTo>
                  <a:pt x="1413065" y="17106"/>
                </a:lnTo>
                <a:lnTo>
                  <a:pt x="1460719" y="8379"/>
                </a:lnTo>
                <a:lnTo>
                  <a:pt x="1508671" y="2623"/>
                </a:lnTo>
                <a:lnTo>
                  <a:pt x="1556827" y="0"/>
                </a:lnTo>
                <a:lnTo>
                  <a:pt x="1605095" y="671"/>
                </a:lnTo>
                <a:lnTo>
                  <a:pt x="1654704" y="5248"/>
                </a:lnTo>
                <a:lnTo>
                  <a:pt x="1702900" y="13953"/>
                </a:lnTo>
                <a:lnTo>
                  <a:pt x="1749529" y="26659"/>
                </a:lnTo>
                <a:lnTo>
                  <a:pt x="1794440" y="43239"/>
                </a:lnTo>
                <a:lnTo>
                  <a:pt x="1837480" y="63565"/>
                </a:lnTo>
                <a:lnTo>
                  <a:pt x="1878497" y="87510"/>
                </a:lnTo>
                <a:lnTo>
                  <a:pt x="1917340" y="114946"/>
                </a:lnTo>
                <a:lnTo>
                  <a:pt x="1953855" y="145746"/>
                </a:lnTo>
                <a:lnTo>
                  <a:pt x="1987890" y="179782"/>
                </a:lnTo>
                <a:lnTo>
                  <a:pt x="2019294" y="216927"/>
                </a:lnTo>
                <a:lnTo>
                  <a:pt x="2047913" y="257054"/>
                </a:lnTo>
                <a:lnTo>
                  <a:pt x="2073597" y="300034"/>
                </a:lnTo>
                <a:lnTo>
                  <a:pt x="2096193" y="345740"/>
                </a:lnTo>
                <a:lnTo>
                  <a:pt x="2115547" y="394046"/>
                </a:lnTo>
                <a:lnTo>
                  <a:pt x="2130870" y="441728"/>
                </a:lnTo>
                <a:lnTo>
                  <a:pt x="2143298" y="490179"/>
                </a:lnTo>
                <a:lnTo>
                  <a:pt x="2153117" y="539289"/>
                </a:lnTo>
                <a:lnTo>
                  <a:pt x="2160609" y="588951"/>
                </a:lnTo>
                <a:lnTo>
                  <a:pt x="2166060" y="639056"/>
                </a:lnTo>
                <a:lnTo>
                  <a:pt x="2169753" y="689496"/>
                </a:lnTo>
                <a:lnTo>
                  <a:pt x="2171971" y="740164"/>
                </a:lnTo>
                <a:lnTo>
                  <a:pt x="2172999" y="790949"/>
                </a:lnTo>
                <a:lnTo>
                  <a:pt x="2173121" y="841745"/>
                </a:lnTo>
                <a:lnTo>
                  <a:pt x="2172621" y="892443"/>
                </a:lnTo>
                <a:lnTo>
                  <a:pt x="2171782" y="942935"/>
                </a:lnTo>
                <a:lnTo>
                  <a:pt x="2170888" y="993113"/>
                </a:lnTo>
                <a:lnTo>
                  <a:pt x="2170224" y="1042868"/>
                </a:lnTo>
                <a:lnTo>
                  <a:pt x="2169971" y="1082503"/>
                </a:lnTo>
                <a:lnTo>
                  <a:pt x="2170073" y="1142178"/>
                </a:lnTo>
                <a:lnTo>
                  <a:pt x="2171025" y="1192334"/>
                </a:lnTo>
                <a:lnTo>
                  <a:pt x="2173073" y="1242576"/>
                </a:lnTo>
                <a:lnTo>
                  <a:pt x="2176525" y="1292718"/>
                </a:lnTo>
                <a:lnTo>
                  <a:pt x="2181690" y="1342576"/>
                </a:lnTo>
                <a:lnTo>
                  <a:pt x="2188875" y="1391962"/>
                </a:lnTo>
                <a:lnTo>
                  <a:pt x="2198389" y="1440692"/>
                </a:lnTo>
                <a:lnTo>
                  <a:pt x="2210541" y="1488579"/>
                </a:lnTo>
                <a:lnTo>
                  <a:pt x="2225637" y="1535438"/>
                </a:lnTo>
                <a:lnTo>
                  <a:pt x="2243987" y="1581082"/>
                </a:lnTo>
                <a:lnTo>
                  <a:pt x="2265899" y="1625328"/>
                </a:lnTo>
                <a:lnTo>
                  <a:pt x="2291681" y="1667987"/>
                </a:lnTo>
                <a:lnTo>
                  <a:pt x="2322050" y="1709512"/>
                </a:lnTo>
                <a:lnTo>
                  <a:pt x="2355368" y="1747776"/>
                </a:lnTo>
                <a:lnTo>
                  <a:pt x="2391311" y="1783099"/>
                </a:lnTo>
                <a:lnTo>
                  <a:pt x="2429556" y="1815799"/>
                </a:lnTo>
                <a:lnTo>
                  <a:pt x="2469780" y="1846196"/>
                </a:lnTo>
                <a:lnTo>
                  <a:pt x="2511659" y="1874609"/>
                </a:lnTo>
                <a:lnTo>
                  <a:pt x="2554869" y="1901358"/>
                </a:lnTo>
                <a:lnTo>
                  <a:pt x="2599087" y="1926760"/>
                </a:lnTo>
                <a:lnTo>
                  <a:pt x="2643991" y="1951137"/>
                </a:lnTo>
                <a:lnTo>
                  <a:pt x="2779576" y="2021301"/>
                </a:lnTo>
                <a:lnTo>
                  <a:pt x="2823985" y="2044765"/>
                </a:lnTo>
                <a:lnTo>
                  <a:pt x="2867462" y="2068798"/>
                </a:lnTo>
                <a:lnTo>
                  <a:pt x="2909683" y="2093721"/>
                </a:lnTo>
                <a:lnTo>
                  <a:pt x="2951371" y="2120356"/>
                </a:lnTo>
                <a:lnTo>
                  <a:pt x="2991931" y="2148544"/>
                </a:lnTo>
                <a:lnTo>
                  <a:pt x="3031190" y="2178429"/>
                </a:lnTo>
                <a:lnTo>
                  <a:pt x="3068977" y="2210158"/>
                </a:lnTo>
                <a:lnTo>
                  <a:pt x="3105118" y="2243875"/>
                </a:lnTo>
                <a:lnTo>
                  <a:pt x="3139441" y="2279726"/>
                </a:lnTo>
                <a:lnTo>
                  <a:pt x="3171774" y="2317856"/>
                </a:lnTo>
                <a:lnTo>
                  <a:pt x="3201946" y="2358412"/>
                </a:lnTo>
                <a:lnTo>
                  <a:pt x="3230521" y="2402635"/>
                </a:lnTo>
                <a:lnTo>
                  <a:pt x="3251404" y="2439988"/>
                </a:lnTo>
                <a:close/>
              </a:path>
            </a:pathLst>
          </a:custGeom>
          <a:solidFill>
            <a:srgbClr val="F1BC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7004584"/>
            <a:ext cx="3476625" cy="3276600"/>
          </a:xfrm>
          <a:custGeom>
            <a:avLst/>
            <a:gdLst/>
            <a:ahLst/>
            <a:cxnLst/>
            <a:rect l="l" t="t" r="r" b="b"/>
            <a:pathLst>
              <a:path w="3476625" h="3276600">
                <a:moveTo>
                  <a:pt x="0" y="1104900"/>
                </a:moveTo>
                <a:lnTo>
                  <a:pt x="0" y="939800"/>
                </a:lnTo>
                <a:lnTo>
                  <a:pt x="54369" y="939800"/>
                </a:lnTo>
                <a:lnTo>
                  <a:pt x="206802" y="901700"/>
                </a:lnTo>
                <a:lnTo>
                  <a:pt x="256760" y="876300"/>
                </a:lnTo>
                <a:lnTo>
                  <a:pt x="306169" y="863600"/>
                </a:lnTo>
                <a:lnTo>
                  <a:pt x="350738" y="850900"/>
                </a:lnTo>
                <a:lnTo>
                  <a:pt x="394577" y="825500"/>
                </a:lnTo>
                <a:lnTo>
                  <a:pt x="480226" y="774700"/>
                </a:lnTo>
                <a:lnTo>
                  <a:pt x="563438" y="723900"/>
                </a:lnTo>
                <a:lnTo>
                  <a:pt x="644535" y="673100"/>
                </a:lnTo>
                <a:lnTo>
                  <a:pt x="723838" y="622300"/>
                </a:lnTo>
                <a:lnTo>
                  <a:pt x="762917" y="584200"/>
                </a:lnTo>
                <a:lnTo>
                  <a:pt x="840131" y="533400"/>
                </a:lnTo>
                <a:lnTo>
                  <a:pt x="877486" y="495300"/>
                </a:lnTo>
                <a:lnTo>
                  <a:pt x="952988" y="444500"/>
                </a:lnTo>
                <a:lnTo>
                  <a:pt x="991169" y="406400"/>
                </a:lnTo>
                <a:lnTo>
                  <a:pt x="1068479" y="355600"/>
                </a:lnTo>
                <a:lnTo>
                  <a:pt x="1107640" y="317500"/>
                </a:lnTo>
                <a:lnTo>
                  <a:pt x="1187063" y="266700"/>
                </a:lnTo>
                <a:lnTo>
                  <a:pt x="1227358" y="228600"/>
                </a:lnTo>
                <a:lnTo>
                  <a:pt x="1268064" y="203200"/>
                </a:lnTo>
                <a:lnTo>
                  <a:pt x="1392825" y="127000"/>
                </a:lnTo>
                <a:lnTo>
                  <a:pt x="1435348" y="114300"/>
                </a:lnTo>
                <a:lnTo>
                  <a:pt x="1478369" y="88900"/>
                </a:lnTo>
                <a:lnTo>
                  <a:pt x="1521903" y="76200"/>
                </a:lnTo>
                <a:lnTo>
                  <a:pt x="1565968" y="50800"/>
                </a:lnTo>
                <a:lnTo>
                  <a:pt x="1747876" y="0"/>
                </a:lnTo>
                <a:lnTo>
                  <a:pt x="1988363" y="0"/>
                </a:lnTo>
                <a:lnTo>
                  <a:pt x="2036713" y="12700"/>
                </a:lnTo>
                <a:lnTo>
                  <a:pt x="2084559" y="12700"/>
                </a:lnTo>
                <a:lnTo>
                  <a:pt x="2131773" y="25400"/>
                </a:lnTo>
                <a:lnTo>
                  <a:pt x="2178225" y="50800"/>
                </a:lnTo>
                <a:lnTo>
                  <a:pt x="2223788" y="63500"/>
                </a:lnTo>
                <a:lnTo>
                  <a:pt x="2268332" y="88900"/>
                </a:lnTo>
                <a:lnTo>
                  <a:pt x="2311728" y="114300"/>
                </a:lnTo>
                <a:lnTo>
                  <a:pt x="2353849" y="139700"/>
                </a:lnTo>
                <a:lnTo>
                  <a:pt x="1853838" y="139700"/>
                </a:lnTo>
                <a:lnTo>
                  <a:pt x="1833954" y="152400"/>
                </a:lnTo>
                <a:lnTo>
                  <a:pt x="1755000" y="152400"/>
                </a:lnTo>
                <a:lnTo>
                  <a:pt x="1735483" y="165100"/>
                </a:lnTo>
                <a:lnTo>
                  <a:pt x="1696795" y="165100"/>
                </a:lnTo>
                <a:lnTo>
                  <a:pt x="1650408" y="177800"/>
                </a:lnTo>
                <a:lnTo>
                  <a:pt x="1604864" y="203200"/>
                </a:lnTo>
                <a:lnTo>
                  <a:pt x="1560125" y="215900"/>
                </a:lnTo>
                <a:lnTo>
                  <a:pt x="1516152" y="241300"/>
                </a:lnTo>
                <a:lnTo>
                  <a:pt x="1472907" y="254000"/>
                </a:lnTo>
                <a:lnTo>
                  <a:pt x="1388443" y="304800"/>
                </a:lnTo>
                <a:lnTo>
                  <a:pt x="1306424" y="355600"/>
                </a:lnTo>
                <a:lnTo>
                  <a:pt x="1266234" y="393700"/>
                </a:lnTo>
                <a:lnTo>
                  <a:pt x="1187302" y="444500"/>
                </a:lnTo>
                <a:lnTo>
                  <a:pt x="1145682" y="482600"/>
                </a:lnTo>
                <a:lnTo>
                  <a:pt x="1104335" y="508000"/>
                </a:lnTo>
                <a:lnTo>
                  <a:pt x="1063187" y="546100"/>
                </a:lnTo>
                <a:lnTo>
                  <a:pt x="1022162" y="571500"/>
                </a:lnTo>
                <a:lnTo>
                  <a:pt x="981183" y="609600"/>
                </a:lnTo>
                <a:lnTo>
                  <a:pt x="940176" y="635000"/>
                </a:lnTo>
                <a:lnTo>
                  <a:pt x="899064" y="673100"/>
                </a:lnTo>
                <a:lnTo>
                  <a:pt x="857773" y="698500"/>
                </a:lnTo>
                <a:lnTo>
                  <a:pt x="816225" y="736600"/>
                </a:lnTo>
                <a:lnTo>
                  <a:pt x="774346" y="762000"/>
                </a:lnTo>
                <a:lnTo>
                  <a:pt x="732060" y="800100"/>
                </a:lnTo>
                <a:lnTo>
                  <a:pt x="646167" y="850900"/>
                </a:lnTo>
                <a:lnTo>
                  <a:pt x="602536" y="889000"/>
                </a:lnTo>
                <a:lnTo>
                  <a:pt x="513674" y="939800"/>
                </a:lnTo>
                <a:lnTo>
                  <a:pt x="468401" y="952500"/>
                </a:lnTo>
                <a:lnTo>
                  <a:pt x="376068" y="1003300"/>
                </a:lnTo>
                <a:lnTo>
                  <a:pt x="328966" y="1016000"/>
                </a:lnTo>
                <a:lnTo>
                  <a:pt x="281214" y="1041400"/>
                </a:lnTo>
                <a:lnTo>
                  <a:pt x="83980" y="1092200"/>
                </a:lnTo>
                <a:lnTo>
                  <a:pt x="33923" y="1092200"/>
                </a:lnTo>
                <a:lnTo>
                  <a:pt x="0" y="1104900"/>
                </a:lnTo>
                <a:close/>
              </a:path>
              <a:path w="3476625" h="3276600">
                <a:moveTo>
                  <a:pt x="3309363" y="3225800"/>
                </a:moveTo>
                <a:lnTo>
                  <a:pt x="2938746" y="3225800"/>
                </a:lnTo>
                <a:lnTo>
                  <a:pt x="3031231" y="3200400"/>
                </a:lnTo>
                <a:lnTo>
                  <a:pt x="3075353" y="3175000"/>
                </a:lnTo>
                <a:lnTo>
                  <a:pt x="3117718" y="3149600"/>
                </a:lnTo>
                <a:lnTo>
                  <a:pt x="3158071" y="3124200"/>
                </a:lnTo>
                <a:lnTo>
                  <a:pt x="3193223" y="3098800"/>
                </a:lnTo>
                <a:lnTo>
                  <a:pt x="3225096" y="3060700"/>
                </a:lnTo>
                <a:lnTo>
                  <a:pt x="3252897" y="3022600"/>
                </a:lnTo>
                <a:lnTo>
                  <a:pt x="3293115" y="2933700"/>
                </a:lnTo>
                <a:lnTo>
                  <a:pt x="3303945" y="2882900"/>
                </a:lnTo>
                <a:lnTo>
                  <a:pt x="3306460" y="2832100"/>
                </a:lnTo>
                <a:lnTo>
                  <a:pt x="3298906" y="2781300"/>
                </a:lnTo>
                <a:lnTo>
                  <a:pt x="3282462" y="2743200"/>
                </a:lnTo>
                <a:lnTo>
                  <a:pt x="3258308" y="2705100"/>
                </a:lnTo>
                <a:lnTo>
                  <a:pt x="3227624" y="2667000"/>
                </a:lnTo>
                <a:lnTo>
                  <a:pt x="3191591" y="2628900"/>
                </a:lnTo>
                <a:lnTo>
                  <a:pt x="3151435" y="2603500"/>
                </a:lnTo>
                <a:lnTo>
                  <a:pt x="3109797" y="2565400"/>
                </a:lnTo>
                <a:lnTo>
                  <a:pt x="2981866" y="2489200"/>
                </a:lnTo>
                <a:lnTo>
                  <a:pt x="2940180" y="2463800"/>
                </a:lnTo>
                <a:lnTo>
                  <a:pt x="2899953" y="2438400"/>
                </a:lnTo>
                <a:lnTo>
                  <a:pt x="2866779" y="2400300"/>
                </a:lnTo>
                <a:lnTo>
                  <a:pt x="2835376" y="2374900"/>
                </a:lnTo>
                <a:lnTo>
                  <a:pt x="2805743" y="2336800"/>
                </a:lnTo>
                <a:lnTo>
                  <a:pt x="2777882" y="2311400"/>
                </a:lnTo>
                <a:lnTo>
                  <a:pt x="2751959" y="2273300"/>
                </a:lnTo>
                <a:lnTo>
                  <a:pt x="2728142" y="2235200"/>
                </a:lnTo>
                <a:lnTo>
                  <a:pt x="2706432" y="2197100"/>
                </a:lnTo>
                <a:lnTo>
                  <a:pt x="2686828" y="2159000"/>
                </a:lnTo>
                <a:lnTo>
                  <a:pt x="2669813" y="2120900"/>
                </a:lnTo>
                <a:lnTo>
                  <a:pt x="2654644" y="2082800"/>
                </a:lnTo>
                <a:lnTo>
                  <a:pt x="2641321" y="2044700"/>
                </a:lnTo>
                <a:lnTo>
                  <a:pt x="2629843" y="1993900"/>
                </a:lnTo>
                <a:lnTo>
                  <a:pt x="2620258" y="1955800"/>
                </a:lnTo>
                <a:lnTo>
                  <a:pt x="2612611" y="1917700"/>
                </a:lnTo>
                <a:lnTo>
                  <a:pt x="2606903" y="1879600"/>
                </a:lnTo>
                <a:lnTo>
                  <a:pt x="2603133" y="1828800"/>
                </a:lnTo>
                <a:lnTo>
                  <a:pt x="2601314" y="1790700"/>
                </a:lnTo>
                <a:lnTo>
                  <a:pt x="2601458" y="1752600"/>
                </a:lnTo>
                <a:lnTo>
                  <a:pt x="2603565" y="1714500"/>
                </a:lnTo>
                <a:lnTo>
                  <a:pt x="2607635" y="1663700"/>
                </a:lnTo>
                <a:lnTo>
                  <a:pt x="2613646" y="1625600"/>
                </a:lnTo>
                <a:lnTo>
                  <a:pt x="2621576" y="1587500"/>
                </a:lnTo>
                <a:lnTo>
                  <a:pt x="2631424" y="1549400"/>
                </a:lnTo>
                <a:lnTo>
                  <a:pt x="2643192" y="1498600"/>
                </a:lnTo>
                <a:lnTo>
                  <a:pt x="2643881" y="1447800"/>
                </a:lnTo>
                <a:lnTo>
                  <a:pt x="2645135" y="1397000"/>
                </a:lnTo>
                <a:lnTo>
                  <a:pt x="2646524" y="1346200"/>
                </a:lnTo>
                <a:lnTo>
                  <a:pt x="2647615" y="1295400"/>
                </a:lnTo>
                <a:lnTo>
                  <a:pt x="2648390" y="1244600"/>
                </a:lnTo>
                <a:lnTo>
                  <a:pt x="2649047" y="1193800"/>
                </a:lnTo>
                <a:lnTo>
                  <a:pt x="2649212" y="1168400"/>
                </a:lnTo>
                <a:lnTo>
                  <a:pt x="2649326" y="1130300"/>
                </a:lnTo>
                <a:lnTo>
                  <a:pt x="2649173" y="1092200"/>
                </a:lnTo>
                <a:lnTo>
                  <a:pt x="2648225" y="1054100"/>
                </a:lnTo>
                <a:lnTo>
                  <a:pt x="2646325" y="1003300"/>
                </a:lnTo>
                <a:lnTo>
                  <a:pt x="2643265" y="952500"/>
                </a:lnTo>
                <a:lnTo>
                  <a:pt x="2638836" y="901700"/>
                </a:lnTo>
                <a:lnTo>
                  <a:pt x="2632502" y="850900"/>
                </a:lnTo>
                <a:lnTo>
                  <a:pt x="2623978" y="800100"/>
                </a:lnTo>
                <a:lnTo>
                  <a:pt x="2613244" y="749300"/>
                </a:lnTo>
                <a:lnTo>
                  <a:pt x="2600274" y="711200"/>
                </a:lnTo>
                <a:lnTo>
                  <a:pt x="2585048" y="660400"/>
                </a:lnTo>
                <a:lnTo>
                  <a:pt x="2567542" y="609600"/>
                </a:lnTo>
                <a:lnTo>
                  <a:pt x="2547733" y="571500"/>
                </a:lnTo>
                <a:lnTo>
                  <a:pt x="2525599" y="533400"/>
                </a:lnTo>
                <a:lnTo>
                  <a:pt x="2501117" y="482600"/>
                </a:lnTo>
                <a:lnTo>
                  <a:pt x="2474264" y="444500"/>
                </a:lnTo>
                <a:lnTo>
                  <a:pt x="2445017" y="406400"/>
                </a:lnTo>
                <a:lnTo>
                  <a:pt x="2413353" y="368300"/>
                </a:lnTo>
                <a:lnTo>
                  <a:pt x="2379250" y="342900"/>
                </a:lnTo>
                <a:lnTo>
                  <a:pt x="2342685" y="304800"/>
                </a:lnTo>
                <a:lnTo>
                  <a:pt x="2303635" y="279400"/>
                </a:lnTo>
                <a:lnTo>
                  <a:pt x="2287270" y="266700"/>
                </a:lnTo>
                <a:lnTo>
                  <a:pt x="2270611" y="254000"/>
                </a:lnTo>
                <a:lnTo>
                  <a:pt x="2253655" y="241300"/>
                </a:lnTo>
                <a:lnTo>
                  <a:pt x="2236404" y="241300"/>
                </a:lnTo>
                <a:lnTo>
                  <a:pt x="2218885" y="228600"/>
                </a:lnTo>
                <a:lnTo>
                  <a:pt x="2183118" y="203200"/>
                </a:lnTo>
                <a:lnTo>
                  <a:pt x="2164871" y="203200"/>
                </a:lnTo>
                <a:lnTo>
                  <a:pt x="2146411" y="190500"/>
                </a:lnTo>
                <a:lnTo>
                  <a:pt x="2127764" y="190500"/>
                </a:lnTo>
                <a:lnTo>
                  <a:pt x="2108932" y="177800"/>
                </a:lnTo>
                <a:lnTo>
                  <a:pt x="2089914" y="177800"/>
                </a:lnTo>
                <a:lnTo>
                  <a:pt x="2070739" y="165100"/>
                </a:lnTo>
                <a:lnTo>
                  <a:pt x="2032008" y="165100"/>
                </a:lnTo>
                <a:lnTo>
                  <a:pt x="2012452" y="152400"/>
                </a:lnTo>
                <a:lnTo>
                  <a:pt x="1953290" y="152400"/>
                </a:lnTo>
                <a:lnTo>
                  <a:pt x="1933436" y="139700"/>
                </a:lnTo>
                <a:lnTo>
                  <a:pt x="2353849" y="139700"/>
                </a:lnTo>
                <a:lnTo>
                  <a:pt x="2394565" y="165100"/>
                </a:lnTo>
                <a:lnTo>
                  <a:pt x="2433747" y="190500"/>
                </a:lnTo>
                <a:lnTo>
                  <a:pt x="2471268" y="228600"/>
                </a:lnTo>
                <a:lnTo>
                  <a:pt x="2506997" y="266700"/>
                </a:lnTo>
                <a:lnTo>
                  <a:pt x="2540807" y="304800"/>
                </a:lnTo>
                <a:lnTo>
                  <a:pt x="2572569" y="342900"/>
                </a:lnTo>
                <a:lnTo>
                  <a:pt x="2602266" y="381000"/>
                </a:lnTo>
                <a:lnTo>
                  <a:pt x="2629158" y="431800"/>
                </a:lnTo>
                <a:lnTo>
                  <a:pt x="2653364" y="469900"/>
                </a:lnTo>
                <a:lnTo>
                  <a:pt x="2675002" y="520700"/>
                </a:lnTo>
                <a:lnTo>
                  <a:pt x="2694191" y="558800"/>
                </a:lnTo>
                <a:lnTo>
                  <a:pt x="2711049" y="609600"/>
                </a:lnTo>
                <a:lnTo>
                  <a:pt x="2725694" y="660400"/>
                </a:lnTo>
                <a:lnTo>
                  <a:pt x="2738244" y="698500"/>
                </a:lnTo>
                <a:lnTo>
                  <a:pt x="2748818" y="749300"/>
                </a:lnTo>
                <a:lnTo>
                  <a:pt x="2757534" y="800100"/>
                </a:lnTo>
                <a:lnTo>
                  <a:pt x="2764510" y="850900"/>
                </a:lnTo>
                <a:lnTo>
                  <a:pt x="2769864" y="901700"/>
                </a:lnTo>
                <a:lnTo>
                  <a:pt x="2773715" y="952500"/>
                </a:lnTo>
                <a:lnTo>
                  <a:pt x="2776181" y="1003300"/>
                </a:lnTo>
                <a:lnTo>
                  <a:pt x="2777380" y="1054100"/>
                </a:lnTo>
                <a:lnTo>
                  <a:pt x="2777431" y="1104900"/>
                </a:lnTo>
                <a:lnTo>
                  <a:pt x="2777038" y="1130300"/>
                </a:lnTo>
                <a:lnTo>
                  <a:pt x="2776290" y="1168400"/>
                </a:lnTo>
                <a:lnTo>
                  <a:pt x="2772767" y="1320800"/>
                </a:lnTo>
                <a:lnTo>
                  <a:pt x="2771445" y="1384300"/>
                </a:lnTo>
                <a:lnTo>
                  <a:pt x="2770189" y="1447800"/>
                </a:lnTo>
                <a:lnTo>
                  <a:pt x="2769083" y="1511300"/>
                </a:lnTo>
                <a:lnTo>
                  <a:pt x="2768212" y="1574800"/>
                </a:lnTo>
                <a:lnTo>
                  <a:pt x="2767658" y="1638300"/>
                </a:lnTo>
                <a:lnTo>
                  <a:pt x="2767507" y="1689100"/>
                </a:lnTo>
                <a:lnTo>
                  <a:pt x="2767841" y="1752600"/>
                </a:lnTo>
                <a:lnTo>
                  <a:pt x="2768745" y="1790700"/>
                </a:lnTo>
                <a:lnTo>
                  <a:pt x="2770303" y="1828800"/>
                </a:lnTo>
                <a:lnTo>
                  <a:pt x="2779253" y="1892300"/>
                </a:lnTo>
                <a:lnTo>
                  <a:pt x="2788250" y="1943100"/>
                </a:lnTo>
                <a:lnTo>
                  <a:pt x="2799591" y="1981200"/>
                </a:lnTo>
                <a:lnTo>
                  <a:pt x="2813275" y="2019300"/>
                </a:lnTo>
                <a:lnTo>
                  <a:pt x="2829205" y="2057400"/>
                </a:lnTo>
                <a:lnTo>
                  <a:pt x="2847282" y="2095500"/>
                </a:lnTo>
                <a:lnTo>
                  <a:pt x="2867507" y="2133600"/>
                </a:lnTo>
                <a:lnTo>
                  <a:pt x="2889879" y="2171700"/>
                </a:lnTo>
                <a:lnTo>
                  <a:pt x="2920028" y="2209800"/>
                </a:lnTo>
                <a:lnTo>
                  <a:pt x="2953059" y="2247900"/>
                </a:lnTo>
                <a:lnTo>
                  <a:pt x="2988592" y="2273300"/>
                </a:lnTo>
                <a:lnTo>
                  <a:pt x="3026247" y="2311400"/>
                </a:lnTo>
                <a:lnTo>
                  <a:pt x="3065642" y="2336800"/>
                </a:lnTo>
                <a:lnTo>
                  <a:pt x="3106397" y="2362200"/>
                </a:lnTo>
                <a:lnTo>
                  <a:pt x="3148131" y="2387600"/>
                </a:lnTo>
                <a:lnTo>
                  <a:pt x="3227485" y="2438400"/>
                </a:lnTo>
                <a:lnTo>
                  <a:pt x="3266260" y="2463800"/>
                </a:lnTo>
                <a:lnTo>
                  <a:pt x="3303608" y="2489200"/>
                </a:lnTo>
                <a:lnTo>
                  <a:pt x="3338908" y="2527300"/>
                </a:lnTo>
                <a:lnTo>
                  <a:pt x="3371542" y="2565400"/>
                </a:lnTo>
                <a:lnTo>
                  <a:pt x="3400890" y="2603500"/>
                </a:lnTo>
                <a:lnTo>
                  <a:pt x="3426332" y="2641600"/>
                </a:lnTo>
                <a:lnTo>
                  <a:pt x="3436239" y="2654300"/>
                </a:lnTo>
                <a:lnTo>
                  <a:pt x="3445083" y="2679700"/>
                </a:lnTo>
                <a:lnTo>
                  <a:pt x="3452863" y="2705100"/>
                </a:lnTo>
                <a:lnTo>
                  <a:pt x="3459579" y="2717800"/>
                </a:lnTo>
                <a:lnTo>
                  <a:pt x="3465200" y="2743200"/>
                </a:lnTo>
                <a:lnTo>
                  <a:pt x="3469695" y="2768600"/>
                </a:lnTo>
                <a:lnTo>
                  <a:pt x="3473063" y="2794000"/>
                </a:lnTo>
                <a:lnTo>
                  <a:pt x="3475304" y="2806700"/>
                </a:lnTo>
                <a:lnTo>
                  <a:pt x="3476410" y="2832100"/>
                </a:lnTo>
                <a:lnTo>
                  <a:pt x="3476373" y="2857500"/>
                </a:lnTo>
                <a:lnTo>
                  <a:pt x="3475192" y="2882900"/>
                </a:lnTo>
                <a:lnTo>
                  <a:pt x="3472868" y="2908300"/>
                </a:lnTo>
                <a:lnTo>
                  <a:pt x="3469414" y="2921000"/>
                </a:lnTo>
                <a:lnTo>
                  <a:pt x="3464846" y="2946400"/>
                </a:lnTo>
                <a:lnTo>
                  <a:pt x="3452368" y="2997200"/>
                </a:lnTo>
                <a:lnTo>
                  <a:pt x="3436062" y="3035300"/>
                </a:lnTo>
                <a:lnTo>
                  <a:pt x="3416662" y="3073400"/>
                </a:lnTo>
                <a:lnTo>
                  <a:pt x="3394170" y="3111500"/>
                </a:lnTo>
                <a:lnTo>
                  <a:pt x="3368585" y="3149600"/>
                </a:lnTo>
                <a:lnTo>
                  <a:pt x="3340214" y="3187700"/>
                </a:lnTo>
                <a:lnTo>
                  <a:pt x="3309363" y="3225800"/>
                </a:lnTo>
                <a:close/>
              </a:path>
              <a:path w="3476625" h="3276600">
                <a:moveTo>
                  <a:pt x="303568" y="3276600"/>
                </a:moveTo>
                <a:lnTo>
                  <a:pt x="121724" y="3276600"/>
                </a:lnTo>
                <a:lnTo>
                  <a:pt x="109377" y="3251200"/>
                </a:lnTo>
                <a:lnTo>
                  <a:pt x="56483" y="3175000"/>
                </a:lnTo>
                <a:lnTo>
                  <a:pt x="29835" y="3124200"/>
                </a:lnTo>
                <a:lnTo>
                  <a:pt x="2815" y="3086100"/>
                </a:lnTo>
                <a:lnTo>
                  <a:pt x="0" y="3086100"/>
                </a:lnTo>
                <a:lnTo>
                  <a:pt x="0" y="2819400"/>
                </a:lnTo>
                <a:lnTo>
                  <a:pt x="20427" y="2844800"/>
                </a:lnTo>
                <a:lnTo>
                  <a:pt x="50004" y="2882900"/>
                </a:lnTo>
                <a:lnTo>
                  <a:pt x="78620" y="2921000"/>
                </a:lnTo>
                <a:lnTo>
                  <a:pt x="106422" y="2971800"/>
                </a:lnTo>
                <a:lnTo>
                  <a:pt x="133558" y="3009900"/>
                </a:lnTo>
                <a:lnTo>
                  <a:pt x="160179" y="3048000"/>
                </a:lnTo>
                <a:lnTo>
                  <a:pt x="186431" y="3086100"/>
                </a:lnTo>
                <a:lnTo>
                  <a:pt x="238425" y="3175000"/>
                </a:lnTo>
                <a:lnTo>
                  <a:pt x="264464" y="3213100"/>
                </a:lnTo>
                <a:lnTo>
                  <a:pt x="291393" y="3251200"/>
                </a:lnTo>
                <a:lnTo>
                  <a:pt x="303568" y="3276600"/>
                </a:lnTo>
                <a:close/>
              </a:path>
              <a:path w="3476625" h="3276600">
                <a:moveTo>
                  <a:pt x="2168034" y="3136900"/>
                </a:moveTo>
                <a:lnTo>
                  <a:pt x="1877704" y="3136900"/>
                </a:lnTo>
                <a:lnTo>
                  <a:pt x="1925761" y="3124200"/>
                </a:lnTo>
                <a:lnTo>
                  <a:pt x="2119440" y="3124200"/>
                </a:lnTo>
                <a:lnTo>
                  <a:pt x="2168034" y="3136900"/>
                </a:lnTo>
                <a:close/>
              </a:path>
              <a:path w="3476625" h="3276600">
                <a:moveTo>
                  <a:pt x="3250361" y="3276600"/>
                </a:moveTo>
                <a:lnTo>
                  <a:pt x="1515478" y="3276600"/>
                </a:lnTo>
                <a:lnTo>
                  <a:pt x="1549194" y="3251200"/>
                </a:lnTo>
                <a:lnTo>
                  <a:pt x="1594463" y="3225800"/>
                </a:lnTo>
                <a:lnTo>
                  <a:pt x="1640698" y="3200400"/>
                </a:lnTo>
                <a:lnTo>
                  <a:pt x="1688060" y="3187700"/>
                </a:lnTo>
                <a:lnTo>
                  <a:pt x="1735007" y="3162300"/>
                </a:lnTo>
                <a:lnTo>
                  <a:pt x="1829867" y="3136900"/>
                </a:lnTo>
                <a:lnTo>
                  <a:pt x="2216620" y="3136900"/>
                </a:lnTo>
                <a:lnTo>
                  <a:pt x="2265163" y="3149600"/>
                </a:lnTo>
                <a:lnTo>
                  <a:pt x="2313624" y="3149600"/>
                </a:lnTo>
                <a:lnTo>
                  <a:pt x="2410150" y="3175000"/>
                </a:lnTo>
                <a:lnTo>
                  <a:pt x="2503331" y="3187700"/>
                </a:lnTo>
                <a:lnTo>
                  <a:pt x="2597424" y="3213100"/>
                </a:lnTo>
                <a:lnTo>
                  <a:pt x="2645811" y="3213100"/>
                </a:lnTo>
                <a:lnTo>
                  <a:pt x="2694749" y="3225800"/>
                </a:lnTo>
                <a:lnTo>
                  <a:pt x="3309363" y="3225800"/>
                </a:lnTo>
                <a:lnTo>
                  <a:pt x="3276032" y="3251200"/>
                </a:lnTo>
                <a:lnTo>
                  <a:pt x="3250361" y="3276600"/>
                </a:lnTo>
                <a:close/>
              </a:path>
            </a:pathLst>
          </a:custGeom>
          <a:solidFill>
            <a:srgbClr val="C29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269873" y="8554059"/>
            <a:ext cx="479425" cy="507365"/>
          </a:xfrm>
          <a:custGeom>
            <a:avLst/>
            <a:gdLst/>
            <a:ahLst/>
            <a:cxnLst/>
            <a:rect l="l" t="t" r="r" b="b"/>
            <a:pathLst>
              <a:path w="479425" h="507365">
                <a:moveTo>
                  <a:pt x="126961" y="202958"/>
                </a:moveTo>
                <a:lnTo>
                  <a:pt x="124942" y="191693"/>
                </a:lnTo>
                <a:lnTo>
                  <a:pt x="115150" y="158305"/>
                </a:lnTo>
                <a:lnTo>
                  <a:pt x="109004" y="124447"/>
                </a:lnTo>
                <a:lnTo>
                  <a:pt x="106514" y="90131"/>
                </a:lnTo>
                <a:lnTo>
                  <a:pt x="107670" y="55359"/>
                </a:lnTo>
                <a:lnTo>
                  <a:pt x="106527" y="44424"/>
                </a:lnTo>
                <a:lnTo>
                  <a:pt x="86639" y="11366"/>
                </a:lnTo>
                <a:lnTo>
                  <a:pt x="57365" y="0"/>
                </a:lnTo>
                <a:lnTo>
                  <a:pt x="50266" y="50"/>
                </a:lnTo>
                <a:lnTo>
                  <a:pt x="9639" y="26047"/>
                </a:lnTo>
                <a:lnTo>
                  <a:pt x="0" y="99733"/>
                </a:lnTo>
                <a:lnTo>
                  <a:pt x="3314" y="141325"/>
                </a:lnTo>
                <a:lnTo>
                  <a:pt x="10718" y="182384"/>
                </a:lnTo>
                <a:lnTo>
                  <a:pt x="22225" y="222910"/>
                </a:lnTo>
                <a:lnTo>
                  <a:pt x="47117" y="256362"/>
                </a:lnTo>
                <a:lnTo>
                  <a:pt x="74358" y="264160"/>
                </a:lnTo>
                <a:lnTo>
                  <a:pt x="81419" y="263588"/>
                </a:lnTo>
                <a:lnTo>
                  <a:pt x="120015" y="235254"/>
                </a:lnTo>
                <a:lnTo>
                  <a:pt x="126822" y="213969"/>
                </a:lnTo>
                <a:lnTo>
                  <a:pt x="126961" y="202958"/>
                </a:lnTo>
                <a:close/>
              </a:path>
              <a:path w="479425" h="507365">
                <a:moveTo>
                  <a:pt x="479221" y="445617"/>
                </a:moveTo>
                <a:lnTo>
                  <a:pt x="477227" y="434365"/>
                </a:lnTo>
                <a:lnTo>
                  <a:pt x="474713" y="425729"/>
                </a:lnTo>
                <a:lnTo>
                  <a:pt x="472503" y="417017"/>
                </a:lnTo>
                <a:lnTo>
                  <a:pt x="470598" y="408241"/>
                </a:lnTo>
                <a:lnTo>
                  <a:pt x="468985" y="399389"/>
                </a:lnTo>
                <a:lnTo>
                  <a:pt x="467956" y="387642"/>
                </a:lnTo>
                <a:lnTo>
                  <a:pt x="467461" y="375881"/>
                </a:lnTo>
                <a:lnTo>
                  <a:pt x="467487" y="364109"/>
                </a:lnTo>
                <a:lnTo>
                  <a:pt x="473062" y="324485"/>
                </a:lnTo>
                <a:lnTo>
                  <a:pt x="475399" y="315328"/>
                </a:lnTo>
                <a:lnTo>
                  <a:pt x="476669" y="293522"/>
                </a:lnTo>
                <a:lnTo>
                  <a:pt x="455498" y="255981"/>
                </a:lnTo>
                <a:lnTo>
                  <a:pt x="422681" y="245313"/>
                </a:lnTo>
                <a:lnTo>
                  <a:pt x="419150" y="245567"/>
                </a:lnTo>
                <a:lnTo>
                  <a:pt x="384898" y="262674"/>
                </a:lnTo>
                <a:lnTo>
                  <a:pt x="366433" y="309499"/>
                </a:lnTo>
                <a:lnTo>
                  <a:pt x="360578" y="354114"/>
                </a:lnTo>
                <a:lnTo>
                  <a:pt x="360095" y="376732"/>
                </a:lnTo>
                <a:lnTo>
                  <a:pt x="361251" y="399338"/>
                </a:lnTo>
                <a:lnTo>
                  <a:pt x="368465" y="443763"/>
                </a:lnTo>
                <a:lnTo>
                  <a:pt x="383806" y="484644"/>
                </a:lnTo>
                <a:lnTo>
                  <a:pt x="426656" y="506818"/>
                </a:lnTo>
                <a:lnTo>
                  <a:pt x="433705" y="506260"/>
                </a:lnTo>
                <a:lnTo>
                  <a:pt x="472313" y="477926"/>
                </a:lnTo>
                <a:lnTo>
                  <a:pt x="479056" y="456628"/>
                </a:lnTo>
                <a:lnTo>
                  <a:pt x="479221" y="4456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391" y="9273649"/>
            <a:ext cx="108737" cy="172037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992" y="9469824"/>
            <a:ext cx="126719" cy="251207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1402" y="9272625"/>
            <a:ext cx="122162" cy="2325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84109" y="3014943"/>
            <a:ext cx="13719781" cy="14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"/>
            <a:ext cx="18257520" cy="5321300"/>
          </a:xfrm>
          <a:custGeom>
            <a:avLst/>
            <a:gdLst/>
            <a:ahLst/>
            <a:cxnLst/>
            <a:rect l="l" t="t" r="r" b="b"/>
            <a:pathLst>
              <a:path w="18257520" h="5321300">
                <a:moveTo>
                  <a:pt x="4165650" y="5067300"/>
                </a:moveTo>
                <a:lnTo>
                  <a:pt x="3201093" y="5067300"/>
                </a:lnTo>
                <a:lnTo>
                  <a:pt x="2858806" y="4978400"/>
                </a:lnTo>
                <a:lnTo>
                  <a:pt x="2811248" y="4953000"/>
                </a:lnTo>
                <a:lnTo>
                  <a:pt x="2764031" y="4940300"/>
                </a:lnTo>
                <a:lnTo>
                  <a:pt x="2717155" y="4914900"/>
                </a:lnTo>
                <a:lnTo>
                  <a:pt x="2670623" y="4902200"/>
                </a:lnTo>
                <a:lnTo>
                  <a:pt x="2487972" y="4800600"/>
                </a:lnTo>
                <a:lnTo>
                  <a:pt x="1963599" y="4495800"/>
                </a:lnTo>
                <a:lnTo>
                  <a:pt x="1920109" y="4457700"/>
                </a:lnTo>
                <a:lnTo>
                  <a:pt x="1789349" y="4381500"/>
                </a:lnTo>
                <a:lnTo>
                  <a:pt x="1655463" y="4305300"/>
                </a:lnTo>
                <a:lnTo>
                  <a:pt x="1610059" y="4292600"/>
                </a:lnTo>
                <a:lnTo>
                  <a:pt x="1564265" y="4267200"/>
                </a:lnTo>
                <a:lnTo>
                  <a:pt x="1518081" y="4254500"/>
                </a:lnTo>
                <a:lnTo>
                  <a:pt x="1471506" y="4229100"/>
                </a:lnTo>
                <a:lnTo>
                  <a:pt x="1183774" y="4152900"/>
                </a:lnTo>
                <a:lnTo>
                  <a:pt x="1134429" y="4152900"/>
                </a:lnTo>
                <a:lnTo>
                  <a:pt x="1084685" y="4140200"/>
                </a:lnTo>
                <a:lnTo>
                  <a:pt x="678670" y="4140200"/>
                </a:lnTo>
                <a:lnTo>
                  <a:pt x="628098" y="4127500"/>
                </a:lnTo>
                <a:lnTo>
                  <a:pt x="476894" y="4127500"/>
                </a:lnTo>
                <a:lnTo>
                  <a:pt x="426680" y="4114800"/>
                </a:lnTo>
                <a:lnTo>
                  <a:pt x="376568" y="4114800"/>
                </a:lnTo>
                <a:lnTo>
                  <a:pt x="326563" y="4102100"/>
                </a:lnTo>
                <a:lnTo>
                  <a:pt x="276669" y="4102100"/>
                </a:lnTo>
                <a:lnTo>
                  <a:pt x="127707" y="4064000"/>
                </a:lnTo>
                <a:lnTo>
                  <a:pt x="78308" y="4064000"/>
                </a:lnTo>
                <a:lnTo>
                  <a:pt x="29045" y="4051300"/>
                </a:lnTo>
                <a:lnTo>
                  <a:pt x="0" y="4038600"/>
                </a:lnTo>
                <a:lnTo>
                  <a:pt x="0" y="0"/>
                </a:lnTo>
                <a:lnTo>
                  <a:pt x="18128402" y="0"/>
                </a:lnTo>
                <a:lnTo>
                  <a:pt x="18140059" y="25400"/>
                </a:lnTo>
                <a:lnTo>
                  <a:pt x="18153692" y="76200"/>
                </a:lnTo>
                <a:lnTo>
                  <a:pt x="18165657" y="127000"/>
                </a:lnTo>
                <a:lnTo>
                  <a:pt x="18175967" y="177800"/>
                </a:lnTo>
                <a:lnTo>
                  <a:pt x="18184633" y="228600"/>
                </a:lnTo>
                <a:lnTo>
                  <a:pt x="18191668" y="279400"/>
                </a:lnTo>
                <a:lnTo>
                  <a:pt x="18196717" y="330200"/>
                </a:lnTo>
                <a:lnTo>
                  <a:pt x="18200378" y="381000"/>
                </a:lnTo>
                <a:lnTo>
                  <a:pt x="18203101" y="431800"/>
                </a:lnTo>
                <a:lnTo>
                  <a:pt x="18205335" y="482600"/>
                </a:lnTo>
                <a:lnTo>
                  <a:pt x="18207532" y="533400"/>
                </a:lnTo>
                <a:lnTo>
                  <a:pt x="18210142" y="584200"/>
                </a:lnTo>
                <a:lnTo>
                  <a:pt x="18213614" y="635000"/>
                </a:lnTo>
                <a:lnTo>
                  <a:pt x="18218399" y="685800"/>
                </a:lnTo>
                <a:lnTo>
                  <a:pt x="18224948" y="736600"/>
                </a:lnTo>
                <a:lnTo>
                  <a:pt x="18233711" y="787400"/>
                </a:lnTo>
                <a:lnTo>
                  <a:pt x="18242508" y="838200"/>
                </a:lnTo>
                <a:lnTo>
                  <a:pt x="18249223" y="889000"/>
                </a:lnTo>
                <a:lnTo>
                  <a:pt x="18253914" y="939800"/>
                </a:lnTo>
                <a:lnTo>
                  <a:pt x="18256643" y="977900"/>
                </a:lnTo>
                <a:lnTo>
                  <a:pt x="18257470" y="1028700"/>
                </a:lnTo>
                <a:lnTo>
                  <a:pt x="18256454" y="1079500"/>
                </a:lnTo>
                <a:lnTo>
                  <a:pt x="18253656" y="1130300"/>
                </a:lnTo>
                <a:lnTo>
                  <a:pt x="18249137" y="1181100"/>
                </a:lnTo>
                <a:lnTo>
                  <a:pt x="18242957" y="1231900"/>
                </a:lnTo>
                <a:lnTo>
                  <a:pt x="18235175" y="1270000"/>
                </a:lnTo>
                <a:lnTo>
                  <a:pt x="18225852" y="1320800"/>
                </a:lnTo>
                <a:lnTo>
                  <a:pt x="18218988" y="1358900"/>
                </a:lnTo>
                <a:lnTo>
                  <a:pt x="18215145" y="1397000"/>
                </a:lnTo>
                <a:lnTo>
                  <a:pt x="18214690" y="1447800"/>
                </a:lnTo>
                <a:lnTo>
                  <a:pt x="18217993" y="1485900"/>
                </a:lnTo>
                <a:lnTo>
                  <a:pt x="18224006" y="1536700"/>
                </a:lnTo>
                <a:lnTo>
                  <a:pt x="18228002" y="1587500"/>
                </a:lnTo>
                <a:lnTo>
                  <a:pt x="18230130" y="1638300"/>
                </a:lnTo>
                <a:lnTo>
                  <a:pt x="18230542" y="1689100"/>
                </a:lnTo>
                <a:lnTo>
                  <a:pt x="18229388" y="1739900"/>
                </a:lnTo>
                <a:lnTo>
                  <a:pt x="18226820" y="1790700"/>
                </a:lnTo>
                <a:lnTo>
                  <a:pt x="18222988" y="1841500"/>
                </a:lnTo>
                <a:lnTo>
                  <a:pt x="18218043" y="1892300"/>
                </a:lnTo>
                <a:lnTo>
                  <a:pt x="18212137" y="1943100"/>
                </a:lnTo>
                <a:lnTo>
                  <a:pt x="18198695" y="2044700"/>
                </a:lnTo>
                <a:lnTo>
                  <a:pt x="18192198" y="2095500"/>
                </a:lnTo>
                <a:lnTo>
                  <a:pt x="18185929" y="2146300"/>
                </a:lnTo>
                <a:lnTo>
                  <a:pt x="18179887" y="2197100"/>
                </a:lnTo>
                <a:lnTo>
                  <a:pt x="18174073" y="2247900"/>
                </a:lnTo>
                <a:lnTo>
                  <a:pt x="18168487" y="2298700"/>
                </a:lnTo>
                <a:lnTo>
                  <a:pt x="18163131" y="2349500"/>
                </a:lnTo>
                <a:lnTo>
                  <a:pt x="18158005" y="2400300"/>
                </a:lnTo>
                <a:lnTo>
                  <a:pt x="18153108" y="2451100"/>
                </a:lnTo>
                <a:lnTo>
                  <a:pt x="18148441" y="2489200"/>
                </a:lnTo>
                <a:lnTo>
                  <a:pt x="18144006" y="2540000"/>
                </a:lnTo>
                <a:lnTo>
                  <a:pt x="18139802" y="2590800"/>
                </a:lnTo>
                <a:lnTo>
                  <a:pt x="18135829" y="2641600"/>
                </a:lnTo>
                <a:lnTo>
                  <a:pt x="18132089" y="2692400"/>
                </a:lnTo>
                <a:lnTo>
                  <a:pt x="18128582" y="2743200"/>
                </a:lnTo>
                <a:lnTo>
                  <a:pt x="18125307" y="2794000"/>
                </a:lnTo>
                <a:lnTo>
                  <a:pt x="18122266" y="2844800"/>
                </a:lnTo>
                <a:lnTo>
                  <a:pt x="18119459" y="2895600"/>
                </a:lnTo>
                <a:lnTo>
                  <a:pt x="18116887" y="2946400"/>
                </a:lnTo>
                <a:lnTo>
                  <a:pt x="18114550" y="2997200"/>
                </a:lnTo>
                <a:lnTo>
                  <a:pt x="18112447" y="3048000"/>
                </a:lnTo>
                <a:lnTo>
                  <a:pt x="18110581" y="3098800"/>
                </a:lnTo>
                <a:lnTo>
                  <a:pt x="18108951" y="3149600"/>
                </a:lnTo>
                <a:lnTo>
                  <a:pt x="18107558" y="3187700"/>
                </a:lnTo>
                <a:lnTo>
                  <a:pt x="18106402" y="3238500"/>
                </a:lnTo>
                <a:lnTo>
                  <a:pt x="18104871" y="3289300"/>
                </a:lnTo>
                <a:lnTo>
                  <a:pt x="18102258" y="3340100"/>
                </a:lnTo>
                <a:lnTo>
                  <a:pt x="18098438" y="3390900"/>
                </a:lnTo>
                <a:lnTo>
                  <a:pt x="18093288" y="3429000"/>
                </a:lnTo>
                <a:lnTo>
                  <a:pt x="18086683" y="3479800"/>
                </a:lnTo>
                <a:lnTo>
                  <a:pt x="18078498" y="3530600"/>
                </a:lnTo>
                <a:lnTo>
                  <a:pt x="18068609" y="3568700"/>
                </a:lnTo>
                <a:lnTo>
                  <a:pt x="18056893" y="3619500"/>
                </a:lnTo>
                <a:lnTo>
                  <a:pt x="18041689" y="3670300"/>
                </a:lnTo>
                <a:lnTo>
                  <a:pt x="18024077" y="3721100"/>
                </a:lnTo>
                <a:lnTo>
                  <a:pt x="18004129" y="3771900"/>
                </a:lnTo>
                <a:lnTo>
                  <a:pt x="17981914" y="3810000"/>
                </a:lnTo>
                <a:lnTo>
                  <a:pt x="17957503" y="3860800"/>
                </a:lnTo>
                <a:lnTo>
                  <a:pt x="17930966" y="3898900"/>
                </a:lnTo>
                <a:lnTo>
                  <a:pt x="17902375" y="3937000"/>
                </a:lnTo>
                <a:lnTo>
                  <a:pt x="17871798" y="3975100"/>
                </a:lnTo>
                <a:lnTo>
                  <a:pt x="17839308" y="4013200"/>
                </a:lnTo>
                <a:lnTo>
                  <a:pt x="17804973" y="4051300"/>
                </a:lnTo>
                <a:lnTo>
                  <a:pt x="17768866" y="4089400"/>
                </a:lnTo>
                <a:lnTo>
                  <a:pt x="17731055" y="4127500"/>
                </a:lnTo>
                <a:lnTo>
                  <a:pt x="17691612" y="4152900"/>
                </a:lnTo>
                <a:lnTo>
                  <a:pt x="17650607" y="4191000"/>
                </a:lnTo>
                <a:lnTo>
                  <a:pt x="17565474" y="4241800"/>
                </a:lnTo>
                <a:lnTo>
                  <a:pt x="17522138" y="4279900"/>
                </a:lnTo>
                <a:lnTo>
                  <a:pt x="17344567" y="4381500"/>
                </a:lnTo>
                <a:lnTo>
                  <a:pt x="17023497" y="4559300"/>
                </a:lnTo>
                <a:lnTo>
                  <a:pt x="16888254" y="4635500"/>
                </a:lnTo>
                <a:lnTo>
                  <a:pt x="16842955" y="4648200"/>
                </a:lnTo>
                <a:lnTo>
                  <a:pt x="16820249" y="4660900"/>
                </a:lnTo>
                <a:lnTo>
                  <a:pt x="6697693" y="4660900"/>
                </a:lnTo>
                <a:lnTo>
                  <a:pt x="6646908" y="4673600"/>
                </a:lnTo>
                <a:lnTo>
                  <a:pt x="6545277" y="4673600"/>
                </a:lnTo>
                <a:lnTo>
                  <a:pt x="6494432" y="4686300"/>
                </a:lnTo>
                <a:lnTo>
                  <a:pt x="6392682" y="4686300"/>
                </a:lnTo>
                <a:lnTo>
                  <a:pt x="6290853" y="4711700"/>
                </a:lnTo>
                <a:lnTo>
                  <a:pt x="6239909" y="4711700"/>
                </a:lnTo>
                <a:lnTo>
                  <a:pt x="6188945" y="4724400"/>
                </a:lnTo>
                <a:lnTo>
                  <a:pt x="6087647" y="4737100"/>
                </a:lnTo>
                <a:lnTo>
                  <a:pt x="5935726" y="4762500"/>
                </a:lnTo>
                <a:lnTo>
                  <a:pt x="5733199" y="4800600"/>
                </a:lnTo>
                <a:lnTo>
                  <a:pt x="4923118" y="4940300"/>
                </a:lnTo>
                <a:lnTo>
                  <a:pt x="4821822" y="4953000"/>
                </a:lnTo>
                <a:lnTo>
                  <a:pt x="4720509" y="4978400"/>
                </a:lnTo>
                <a:lnTo>
                  <a:pt x="4619178" y="4991100"/>
                </a:lnTo>
                <a:lnTo>
                  <a:pt x="4517827" y="5016500"/>
                </a:lnTo>
                <a:lnTo>
                  <a:pt x="4467142" y="5016500"/>
                </a:lnTo>
                <a:lnTo>
                  <a:pt x="4416993" y="5029200"/>
                </a:lnTo>
                <a:lnTo>
                  <a:pt x="4366805" y="5029200"/>
                </a:lnTo>
                <a:lnTo>
                  <a:pt x="4266308" y="5054600"/>
                </a:lnTo>
                <a:lnTo>
                  <a:pt x="4215999" y="5054600"/>
                </a:lnTo>
                <a:lnTo>
                  <a:pt x="4165650" y="5067300"/>
                </a:lnTo>
                <a:close/>
              </a:path>
              <a:path w="18257520" h="5321300">
                <a:moveTo>
                  <a:pt x="11598581" y="5118100"/>
                </a:moveTo>
                <a:lnTo>
                  <a:pt x="9073217" y="5118100"/>
                </a:lnTo>
                <a:lnTo>
                  <a:pt x="8728902" y="5029200"/>
                </a:lnTo>
                <a:lnTo>
                  <a:pt x="8680686" y="5003800"/>
                </a:lnTo>
                <a:lnTo>
                  <a:pt x="8198976" y="4876800"/>
                </a:lnTo>
                <a:lnTo>
                  <a:pt x="8150714" y="4851400"/>
                </a:lnTo>
                <a:lnTo>
                  <a:pt x="7759429" y="4749800"/>
                </a:lnTo>
                <a:lnTo>
                  <a:pt x="7709080" y="4749800"/>
                </a:lnTo>
                <a:lnTo>
                  <a:pt x="7557907" y="4711700"/>
                </a:lnTo>
                <a:lnTo>
                  <a:pt x="7507473" y="4711700"/>
                </a:lnTo>
                <a:lnTo>
                  <a:pt x="7406541" y="4686300"/>
                </a:lnTo>
                <a:lnTo>
                  <a:pt x="7305526" y="4686300"/>
                </a:lnTo>
                <a:lnTo>
                  <a:pt x="7254987" y="4673600"/>
                </a:lnTo>
                <a:lnTo>
                  <a:pt x="7153846" y="4673600"/>
                </a:lnTo>
                <a:lnTo>
                  <a:pt x="7103244" y="4660900"/>
                </a:lnTo>
                <a:lnTo>
                  <a:pt x="16820249" y="4660900"/>
                </a:lnTo>
                <a:lnTo>
                  <a:pt x="16752020" y="4699000"/>
                </a:lnTo>
                <a:lnTo>
                  <a:pt x="16706380" y="4711700"/>
                </a:lnTo>
                <a:lnTo>
                  <a:pt x="16614750" y="4762500"/>
                </a:lnTo>
                <a:lnTo>
                  <a:pt x="16568755" y="4775200"/>
                </a:lnTo>
                <a:lnTo>
                  <a:pt x="16522638" y="4800600"/>
                </a:lnTo>
                <a:lnTo>
                  <a:pt x="16476398" y="4813300"/>
                </a:lnTo>
                <a:lnTo>
                  <a:pt x="16430033" y="4838700"/>
                </a:lnTo>
                <a:lnTo>
                  <a:pt x="16383541" y="4851400"/>
                </a:lnTo>
                <a:lnTo>
                  <a:pt x="16336921" y="4876800"/>
                </a:lnTo>
                <a:lnTo>
                  <a:pt x="16290170" y="4889500"/>
                </a:lnTo>
                <a:lnTo>
                  <a:pt x="16243288" y="4914900"/>
                </a:lnTo>
                <a:lnTo>
                  <a:pt x="16196272" y="4927600"/>
                </a:lnTo>
                <a:lnTo>
                  <a:pt x="16149121" y="4953000"/>
                </a:lnTo>
                <a:lnTo>
                  <a:pt x="16006839" y="4991100"/>
                </a:lnTo>
                <a:lnTo>
                  <a:pt x="15959130" y="5016500"/>
                </a:lnTo>
                <a:lnTo>
                  <a:pt x="15669803" y="5092700"/>
                </a:lnTo>
                <a:lnTo>
                  <a:pt x="11850920" y="5092700"/>
                </a:lnTo>
                <a:lnTo>
                  <a:pt x="11800698" y="5105400"/>
                </a:lnTo>
                <a:lnTo>
                  <a:pt x="11700131" y="5105400"/>
                </a:lnTo>
                <a:lnTo>
                  <a:pt x="11598581" y="5118100"/>
                </a:lnTo>
                <a:close/>
              </a:path>
              <a:path w="18257520" h="5321300">
                <a:moveTo>
                  <a:pt x="4014351" y="5080000"/>
                </a:moveTo>
                <a:lnTo>
                  <a:pt x="3301851" y="5080000"/>
                </a:lnTo>
                <a:lnTo>
                  <a:pt x="3251310" y="5067300"/>
                </a:lnTo>
                <a:lnTo>
                  <a:pt x="4064826" y="5067300"/>
                </a:lnTo>
                <a:lnTo>
                  <a:pt x="4014351" y="5080000"/>
                </a:lnTo>
                <a:close/>
              </a:path>
              <a:path w="18257520" h="5321300">
                <a:moveTo>
                  <a:pt x="3862672" y="5092700"/>
                </a:moveTo>
                <a:lnTo>
                  <a:pt x="3403899" y="5092700"/>
                </a:lnTo>
                <a:lnTo>
                  <a:pt x="3352715" y="5080000"/>
                </a:lnTo>
                <a:lnTo>
                  <a:pt x="3913275" y="5080000"/>
                </a:lnTo>
                <a:lnTo>
                  <a:pt x="3862672" y="5092700"/>
                </a:lnTo>
                <a:close/>
              </a:path>
              <a:path w="18257520" h="5321300">
                <a:moveTo>
                  <a:pt x="14979614" y="5245100"/>
                </a:moveTo>
                <a:lnTo>
                  <a:pt x="13240923" y="5245100"/>
                </a:lnTo>
                <a:lnTo>
                  <a:pt x="13093853" y="5207000"/>
                </a:lnTo>
                <a:lnTo>
                  <a:pt x="13044910" y="5207000"/>
                </a:lnTo>
                <a:lnTo>
                  <a:pt x="12847621" y="5156200"/>
                </a:lnTo>
                <a:lnTo>
                  <a:pt x="12798102" y="5156200"/>
                </a:lnTo>
                <a:lnTo>
                  <a:pt x="12698973" y="5130800"/>
                </a:lnTo>
                <a:lnTo>
                  <a:pt x="12649362" y="5130800"/>
                </a:lnTo>
                <a:lnTo>
                  <a:pt x="12599720" y="5118100"/>
                </a:lnTo>
                <a:lnTo>
                  <a:pt x="12500338" y="5118100"/>
                </a:lnTo>
                <a:lnTo>
                  <a:pt x="12450597" y="5105400"/>
                </a:lnTo>
                <a:lnTo>
                  <a:pt x="12351014" y="5105400"/>
                </a:lnTo>
                <a:lnTo>
                  <a:pt x="12301170" y="5092700"/>
                </a:lnTo>
                <a:lnTo>
                  <a:pt x="15669803" y="5092700"/>
                </a:lnTo>
                <a:lnTo>
                  <a:pt x="15275368" y="5194300"/>
                </a:lnTo>
                <a:lnTo>
                  <a:pt x="15226132" y="5194300"/>
                </a:lnTo>
                <a:lnTo>
                  <a:pt x="15127598" y="5219700"/>
                </a:lnTo>
                <a:lnTo>
                  <a:pt x="15078296" y="5219700"/>
                </a:lnTo>
                <a:lnTo>
                  <a:pt x="14979614" y="5245100"/>
                </a:lnTo>
                <a:close/>
              </a:path>
              <a:path w="18257520" h="5321300">
                <a:moveTo>
                  <a:pt x="10837186" y="5181600"/>
                </a:moveTo>
                <a:lnTo>
                  <a:pt x="9421203" y="5181600"/>
                </a:lnTo>
                <a:lnTo>
                  <a:pt x="9321491" y="5156200"/>
                </a:lnTo>
                <a:lnTo>
                  <a:pt x="9271722" y="5156200"/>
                </a:lnTo>
                <a:lnTo>
                  <a:pt x="9122758" y="5118100"/>
                </a:lnTo>
                <a:lnTo>
                  <a:pt x="11497043" y="5118100"/>
                </a:lnTo>
                <a:lnTo>
                  <a:pt x="11090966" y="5156200"/>
                </a:lnTo>
                <a:lnTo>
                  <a:pt x="10989455" y="5168900"/>
                </a:lnTo>
                <a:lnTo>
                  <a:pt x="10887943" y="5168900"/>
                </a:lnTo>
                <a:lnTo>
                  <a:pt x="10837186" y="5181600"/>
                </a:lnTo>
                <a:close/>
              </a:path>
              <a:path w="18257520" h="5321300">
                <a:moveTo>
                  <a:pt x="10684907" y="5194300"/>
                </a:moveTo>
                <a:lnTo>
                  <a:pt x="9521147" y="5194300"/>
                </a:lnTo>
                <a:lnTo>
                  <a:pt x="9471146" y="5181600"/>
                </a:lnTo>
                <a:lnTo>
                  <a:pt x="10735668" y="5181600"/>
                </a:lnTo>
                <a:lnTo>
                  <a:pt x="10684907" y="5194300"/>
                </a:lnTo>
                <a:close/>
              </a:path>
              <a:path w="18257520" h="5321300">
                <a:moveTo>
                  <a:pt x="10532611" y="5207000"/>
                </a:moveTo>
                <a:lnTo>
                  <a:pt x="9621325" y="5207000"/>
                </a:lnTo>
                <a:lnTo>
                  <a:pt x="9571207" y="5194300"/>
                </a:lnTo>
                <a:lnTo>
                  <a:pt x="10583379" y="5194300"/>
                </a:lnTo>
                <a:lnTo>
                  <a:pt x="10532611" y="5207000"/>
                </a:lnTo>
                <a:close/>
              </a:path>
              <a:path w="18257520" h="5321300">
                <a:moveTo>
                  <a:pt x="10329266" y="5219700"/>
                </a:moveTo>
                <a:lnTo>
                  <a:pt x="9772034" y="5219700"/>
                </a:lnTo>
                <a:lnTo>
                  <a:pt x="9721739" y="5207000"/>
                </a:lnTo>
                <a:lnTo>
                  <a:pt x="10380291" y="5207000"/>
                </a:lnTo>
                <a:lnTo>
                  <a:pt x="10329266" y="5219700"/>
                </a:lnTo>
                <a:close/>
              </a:path>
              <a:path w="18257520" h="5321300">
                <a:moveTo>
                  <a:pt x="14781890" y="5270500"/>
                </a:moveTo>
                <a:lnTo>
                  <a:pt x="13388420" y="5270500"/>
                </a:lnTo>
                <a:lnTo>
                  <a:pt x="13290037" y="5245100"/>
                </a:lnTo>
                <a:lnTo>
                  <a:pt x="14930230" y="5245100"/>
                </a:lnTo>
                <a:lnTo>
                  <a:pt x="14880816" y="5257800"/>
                </a:lnTo>
                <a:lnTo>
                  <a:pt x="14831370" y="5257800"/>
                </a:lnTo>
                <a:lnTo>
                  <a:pt x="14781890" y="5270500"/>
                </a:lnTo>
                <a:close/>
              </a:path>
              <a:path w="18257520" h="5321300">
                <a:moveTo>
                  <a:pt x="14682822" y="5283200"/>
                </a:moveTo>
                <a:lnTo>
                  <a:pt x="13487028" y="5283200"/>
                </a:lnTo>
                <a:lnTo>
                  <a:pt x="13437694" y="5270500"/>
                </a:lnTo>
                <a:lnTo>
                  <a:pt x="14732375" y="5270500"/>
                </a:lnTo>
                <a:lnTo>
                  <a:pt x="14682822" y="5283200"/>
                </a:lnTo>
                <a:close/>
              </a:path>
              <a:path w="18257520" h="5321300">
                <a:moveTo>
                  <a:pt x="14583599" y="5295900"/>
                </a:moveTo>
                <a:lnTo>
                  <a:pt x="13585887" y="5295900"/>
                </a:lnTo>
                <a:lnTo>
                  <a:pt x="13536424" y="5283200"/>
                </a:lnTo>
                <a:lnTo>
                  <a:pt x="14633231" y="5283200"/>
                </a:lnTo>
                <a:lnTo>
                  <a:pt x="14583599" y="5295900"/>
                </a:lnTo>
                <a:close/>
              </a:path>
              <a:path w="18257520" h="5321300">
                <a:moveTo>
                  <a:pt x="14484208" y="5308600"/>
                </a:moveTo>
                <a:lnTo>
                  <a:pt x="13685020" y="5308600"/>
                </a:lnTo>
                <a:lnTo>
                  <a:pt x="13635418" y="5295900"/>
                </a:lnTo>
                <a:lnTo>
                  <a:pt x="14533925" y="5295900"/>
                </a:lnTo>
                <a:lnTo>
                  <a:pt x="14484208" y="5308600"/>
                </a:lnTo>
                <a:close/>
              </a:path>
              <a:path w="18257520" h="5321300">
                <a:moveTo>
                  <a:pt x="14284867" y="5321300"/>
                </a:moveTo>
                <a:lnTo>
                  <a:pt x="13834290" y="5321300"/>
                </a:lnTo>
                <a:lnTo>
                  <a:pt x="13784454" y="5308600"/>
                </a:lnTo>
                <a:lnTo>
                  <a:pt x="14334776" y="5308600"/>
                </a:lnTo>
                <a:lnTo>
                  <a:pt x="14284867" y="5321300"/>
                </a:lnTo>
                <a:close/>
              </a:path>
            </a:pathLst>
          </a:custGeom>
          <a:solidFill>
            <a:srgbClr val="DBC2AB">
              <a:alpha val="4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8589" y="2504822"/>
            <a:ext cx="11934824" cy="65722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1035" y="1026223"/>
            <a:ext cx="8445928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7949" y="3001912"/>
            <a:ext cx="15612100" cy="321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50" Type="http://schemas.openxmlformats.org/officeDocument/2006/relationships/image" Target="../media/image58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9" Type="http://schemas.openxmlformats.org/officeDocument/2006/relationships/image" Target="../media/image37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8" Type="http://schemas.openxmlformats.org/officeDocument/2006/relationships/image" Target="../media/image16.png"/><Relationship Id="rId51" Type="http://schemas.openxmlformats.org/officeDocument/2006/relationships/image" Target="../media/image59.pn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2.mp4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esp8266-pinout-reference-gpios/" TargetMode="External"/><Relationship Id="rId5" Type="http://schemas.openxmlformats.org/officeDocument/2006/relationships/hyperlink" Target="https://docs.arduino.cc/learn/electronics/servo-motors" TargetMode="External"/><Relationship Id="rId4" Type="http://schemas.openxmlformats.org/officeDocument/2006/relationships/hyperlink" Target="https://iwheels.co/blog/how-to-connect-esp8266-to-wif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4425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A</a:t>
            </a:r>
            <a:r>
              <a:rPr spc="60" dirty="0"/>
              <a:t>u</a:t>
            </a:r>
            <a:r>
              <a:rPr spc="555" dirty="0"/>
              <a:t>t</a:t>
            </a:r>
            <a:r>
              <a:rPr spc="110" dirty="0"/>
              <a:t>o</a:t>
            </a:r>
            <a:r>
              <a:rPr spc="844" dirty="0"/>
              <a:t>m</a:t>
            </a:r>
            <a:r>
              <a:rPr spc="1315" dirty="0"/>
              <a:t>a</a:t>
            </a:r>
            <a:r>
              <a:rPr spc="555" dirty="0"/>
              <a:t>t</a:t>
            </a:r>
            <a:r>
              <a:rPr spc="690" dirty="0"/>
              <a:t>i</a:t>
            </a:r>
            <a:r>
              <a:rPr spc="-370" dirty="0"/>
              <a:t>c</a:t>
            </a:r>
            <a:r>
              <a:rPr spc="-1195" dirty="0"/>
              <a:t> </a:t>
            </a:r>
            <a:r>
              <a:rPr spc="880" dirty="0"/>
              <a:t>P</a:t>
            </a:r>
            <a:r>
              <a:rPr spc="-20" dirty="0"/>
              <a:t>e</a:t>
            </a:r>
            <a:r>
              <a:rPr spc="560" dirty="0"/>
              <a:t>t</a:t>
            </a:r>
            <a:r>
              <a:rPr spc="-1195" dirty="0"/>
              <a:t> </a:t>
            </a:r>
            <a:r>
              <a:rPr spc="305" dirty="0"/>
              <a:t>F</a:t>
            </a:r>
            <a:r>
              <a:rPr spc="-20" dirty="0"/>
              <a:t>ee</a:t>
            </a:r>
            <a:r>
              <a:rPr spc="615" dirty="0"/>
              <a:t>d</a:t>
            </a:r>
            <a:r>
              <a:rPr spc="-20" dirty="0"/>
              <a:t>e</a:t>
            </a:r>
            <a:r>
              <a:rPr spc="33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55706" y="5101621"/>
            <a:ext cx="1284414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Verdana"/>
                <a:cs typeface="Verdana"/>
              </a:rPr>
              <a:t>P</a:t>
            </a:r>
            <a:r>
              <a:rPr sz="4300" spc="-65" dirty="0">
                <a:latin typeface="Verdana"/>
                <a:cs typeface="Verdana"/>
              </a:rPr>
              <a:t>r</a:t>
            </a:r>
            <a:r>
              <a:rPr sz="4300" spc="-120" dirty="0">
                <a:latin typeface="Verdana"/>
                <a:cs typeface="Verdana"/>
              </a:rPr>
              <a:t>e</a:t>
            </a:r>
            <a:r>
              <a:rPr sz="4300" spc="-195" dirty="0">
                <a:latin typeface="Verdana"/>
                <a:cs typeface="Verdana"/>
              </a:rPr>
              <a:t>s</a:t>
            </a:r>
            <a:r>
              <a:rPr sz="4300" spc="-120" dirty="0">
                <a:latin typeface="Verdana"/>
                <a:cs typeface="Verdana"/>
              </a:rPr>
              <a:t>e</a:t>
            </a:r>
            <a:r>
              <a:rPr sz="4300" spc="-195" dirty="0">
                <a:latin typeface="Verdana"/>
                <a:cs typeface="Verdana"/>
              </a:rPr>
              <a:t>n</a:t>
            </a:r>
            <a:r>
              <a:rPr sz="4300" spc="-70" dirty="0">
                <a:latin typeface="Verdana"/>
                <a:cs typeface="Verdana"/>
              </a:rPr>
              <a:t>t</a:t>
            </a:r>
            <a:r>
              <a:rPr sz="4300" spc="-120" dirty="0">
                <a:latin typeface="Verdana"/>
                <a:cs typeface="Verdana"/>
              </a:rPr>
              <a:t>e</a:t>
            </a:r>
            <a:r>
              <a:rPr sz="4300" spc="-40" dirty="0">
                <a:latin typeface="Verdana"/>
                <a:cs typeface="Verdana"/>
              </a:rPr>
              <a:t>d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45" dirty="0">
                <a:latin typeface="Verdana"/>
                <a:cs typeface="Verdana"/>
              </a:rPr>
              <a:t>b</a:t>
            </a:r>
            <a:r>
              <a:rPr sz="4300" spc="-55" dirty="0">
                <a:latin typeface="Verdana"/>
                <a:cs typeface="Verdana"/>
              </a:rPr>
              <a:t>y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75" dirty="0">
                <a:latin typeface="Verdana"/>
                <a:cs typeface="Verdana"/>
              </a:rPr>
              <a:t>R</a:t>
            </a:r>
            <a:r>
              <a:rPr sz="4300" spc="-235" dirty="0">
                <a:latin typeface="Verdana"/>
                <a:cs typeface="Verdana"/>
              </a:rPr>
              <a:t>u</a:t>
            </a:r>
            <a:r>
              <a:rPr sz="4300" spc="-195" dirty="0">
                <a:latin typeface="Verdana"/>
                <a:cs typeface="Verdana"/>
              </a:rPr>
              <a:t>s</a:t>
            </a:r>
            <a:r>
              <a:rPr sz="4300" spc="-229" dirty="0">
                <a:latin typeface="Verdana"/>
                <a:cs typeface="Verdana"/>
              </a:rPr>
              <a:t>u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240" dirty="0">
                <a:latin typeface="Verdana"/>
                <a:cs typeface="Verdana"/>
              </a:rPr>
              <a:t>D</a:t>
            </a:r>
            <a:r>
              <a:rPr sz="4300" spc="-204" dirty="0">
                <a:latin typeface="Verdana"/>
                <a:cs typeface="Verdana"/>
              </a:rPr>
              <a:t>i</a:t>
            </a:r>
            <a:r>
              <a:rPr sz="4300" spc="-195" dirty="0">
                <a:latin typeface="Verdana"/>
                <a:cs typeface="Verdana"/>
              </a:rPr>
              <a:t>n</a:t>
            </a:r>
            <a:r>
              <a:rPr sz="4300" spc="-235" dirty="0">
                <a:latin typeface="Verdana"/>
                <a:cs typeface="Verdana"/>
              </a:rPr>
              <a:t>u</a:t>
            </a:r>
            <a:r>
              <a:rPr sz="4300" spc="-265" dirty="0">
                <a:latin typeface="Verdana"/>
                <a:cs typeface="Verdana"/>
              </a:rPr>
              <a:t>-</a:t>
            </a:r>
            <a:r>
              <a:rPr sz="4300" spc="-445" dirty="0">
                <a:latin typeface="Verdana"/>
                <a:cs typeface="Verdana"/>
              </a:rPr>
              <a:t>S</a:t>
            </a:r>
            <a:r>
              <a:rPr sz="4300" spc="-70" dirty="0">
                <a:latin typeface="Verdana"/>
                <a:cs typeface="Verdana"/>
              </a:rPr>
              <a:t>t</a:t>
            </a:r>
            <a:r>
              <a:rPr sz="4300" spc="-120" dirty="0">
                <a:latin typeface="Verdana"/>
                <a:cs typeface="Verdana"/>
              </a:rPr>
              <a:t>e</a:t>
            </a:r>
            <a:r>
              <a:rPr sz="4300" spc="160" dirty="0">
                <a:latin typeface="Verdana"/>
                <a:cs typeface="Verdana"/>
              </a:rPr>
              <a:t>f</a:t>
            </a:r>
            <a:r>
              <a:rPr sz="4300" spc="50" dirty="0">
                <a:latin typeface="Verdana"/>
                <a:cs typeface="Verdana"/>
              </a:rPr>
              <a:t>a</a:t>
            </a:r>
            <a:r>
              <a:rPr sz="4300" spc="-190" dirty="0">
                <a:latin typeface="Verdana"/>
                <a:cs typeface="Verdana"/>
              </a:rPr>
              <a:t>n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130" dirty="0">
                <a:latin typeface="Verdana"/>
                <a:cs typeface="Verdana"/>
              </a:rPr>
              <a:t>&amp;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95" dirty="0">
                <a:latin typeface="Verdana"/>
                <a:cs typeface="Verdana"/>
              </a:rPr>
              <a:t>M</a:t>
            </a:r>
            <a:r>
              <a:rPr sz="4300" spc="-204" dirty="0">
                <a:latin typeface="Verdana"/>
                <a:cs typeface="Verdana"/>
              </a:rPr>
              <a:t>i</a:t>
            </a:r>
            <a:r>
              <a:rPr sz="4300" spc="-190" dirty="0">
                <a:latin typeface="Verdana"/>
                <a:cs typeface="Verdana"/>
              </a:rPr>
              <a:t>s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275" dirty="0">
                <a:latin typeface="Verdana"/>
                <a:cs typeface="Verdana"/>
              </a:rPr>
              <a:t>E</a:t>
            </a:r>
            <a:r>
              <a:rPr sz="4300" spc="-240" dirty="0">
                <a:latin typeface="Verdana"/>
                <a:cs typeface="Verdana"/>
              </a:rPr>
              <a:t>m</a:t>
            </a:r>
            <a:r>
              <a:rPr sz="4300" spc="-204" dirty="0">
                <a:latin typeface="Verdana"/>
                <a:cs typeface="Verdana"/>
              </a:rPr>
              <a:t>i</a:t>
            </a:r>
            <a:r>
              <a:rPr sz="4300" spc="-95" dirty="0">
                <a:latin typeface="Verdana"/>
                <a:cs typeface="Verdana"/>
              </a:rPr>
              <a:t>l</a:t>
            </a:r>
            <a:r>
              <a:rPr sz="4300" spc="-204" dirty="0">
                <a:latin typeface="Verdana"/>
                <a:cs typeface="Verdana"/>
              </a:rPr>
              <a:t>i</a:t>
            </a:r>
            <a:r>
              <a:rPr sz="4300" spc="55" dirty="0">
                <a:latin typeface="Verdana"/>
                <a:cs typeface="Verdana"/>
              </a:rPr>
              <a:t>a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114" dirty="0">
                <a:latin typeface="Verdana"/>
                <a:cs typeface="Verdana"/>
              </a:rPr>
              <a:t>O</a:t>
            </a:r>
            <a:r>
              <a:rPr sz="4300" spc="50" dirty="0">
                <a:latin typeface="Verdana"/>
                <a:cs typeface="Verdana"/>
              </a:rPr>
              <a:t>a</a:t>
            </a:r>
            <a:r>
              <a:rPr sz="4300" spc="-195" dirty="0">
                <a:latin typeface="Verdana"/>
                <a:cs typeface="Verdana"/>
              </a:rPr>
              <a:t>n</a:t>
            </a:r>
            <a:r>
              <a:rPr sz="4300" spc="55" dirty="0">
                <a:latin typeface="Verdana"/>
                <a:cs typeface="Verdana"/>
              </a:rPr>
              <a:t>a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687184" cy="1969770"/>
          </a:xfrm>
          <a:custGeom>
            <a:avLst/>
            <a:gdLst/>
            <a:ahLst/>
            <a:cxnLst/>
            <a:rect l="l" t="t" r="r" b="b"/>
            <a:pathLst>
              <a:path w="6687184" h="1969770">
                <a:moveTo>
                  <a:pt x="0" y="1515659"/>
                </a:moveTo>
                <a:lnTo>
                  <a:pt x="0" y="0"/>
                </a:lnTo>
                <a:lnTo>
                  <a:pt x="6686705" y="0"/>
                </a:lnTo>
                <a:lnTo>
                  <a:pt x="6682218" y="8654"/>
                </a:lnTo>
                <a:lnTo>
                  <a:pt x="6657609" y="52161"/>
                </a:lnTo>
                <a:lnTo>
                  <a:pt x="6632064" y="93605"/>
                </a:lnTo>
                <a:lnTo>
                  <a:pt x="6605601" y="133039"/>
                </a:lnTo>
                <a:lnTo>
                  <a:pt x="6578239" y="170511"/>
                </a:lnTo>
                <a:lnTo>
                  <a:pt x="6549998" y="206073"/>
                </a:lnTo>
                <a:lnTo>
                  <a:pt x="6520895" y="239776"/>
                </a:lnTo>
                <a:lnTo>
                  <a:pt x="6490950" y="271670"/>
                </a:lnTo>
                <a:lnTo>
                  <a:pt x="6460183" y="301806"/>
                </a:lnTo>
                <a:lnTo>
                  <a:pt x="6428610" y="330234"/>
                </a:lnTo>
                <a:lnTo>
                  <a:pt x="6396253" y="357006"/>
                </a:lnTo>
                <a:lnTo>
                  <a:pt x="6363129" y="382172"/>
                </a:lnTo>
                <a:lnTo>
                  <a:pt x="6329258" y="405783"/>
                </a:lnTo>
                <a:lnTo>
                  <a:pt x="6294658" y="427890"/>
                </a:lnTo>
                <a:lnTo>
                  <a:pt x="6259348" y="448542"/>
                </a:lnTo>
                <a:lnTo>
                  <a:pt x="6223347" y="467792"/>
                </a:lnTo>
                <a:lnTo>
                  <a:pt x="6186675" y="485689"/>
                </a:lnTo>
                <a:lnTo>
                  <a:pt x="6149349" y="502284"/>
                </a:lnTo>
                <a:lnTo>
                  <a:pt x="6111390" y="517628"/>
                </a:lnTo>
                <a:lnTo>
                  <a:pt x="6072815" y="531773"/>
                </a:lnTo>
                <a:lnTo>
                  <a:pt x="6033644" y="544767"/>
                </a:lnTo>
                <a:lnTo>
                  <a:pt x="5993896" y="556663"/>
                </a:lnTo>
                <a:lnTo>
                  <a:pt x="5953589" y="567510"/>
                </a:lnTo>
                <a:lnTo>
                  <a:pt x="5912743" y="577361"/>
                </a:lnTo>
                <a:lnTo>
                  <a:pt x="5871376" y="586264"/>
                </a:lnTo>
                <a:lnTo>
                  <a:pt x="5829507" y="594271"/>
                </a:lnTo>
                <a:lnTo>
                  <a:pt x="5787156" y="601433"/>
                </a:lnTo>
                <a:lnTo>
                  <a:pt x="5744340" y="607801"/>
                </a:lnTo>
                <a:lnTo>
                  <a:pt x="5701080" y="613424"/>
                </a:lnTo>
                <a:lnTo>
                  <a:pt x="5657393" y="618354"/>
                </a:lnTo>
                <a:lnTo>
                  <a:pt x="5613300" y="622642"/>
                </a:lnTo>
                <a:lnTo>
                  <a:pt x="5568818" y="626338"/>
                </a:lnTo>
                <a:lnTo>
                  <a:pt x="5523966" y="629492"/>
                </a:lnTo>
                <a:lnTo>
                  <a:pt x="5478765" y="632157"/>
                </a:lnTo>
                <a:lnTo>
                  <a:pt x="5433231" y="634381"/>
                </a:lnTo>
                <a:lnTo>
                  <a:pt x="5387385" y="636217"/>
                </a:lnTo>
                <a:lnTo>
                  <a:pt x="5341246" y="637715"/>
                </a:lnTo>
                <a:lnTo>
                  <a:pt x="5294831" y="638924"/>
                </a:lnTo>
                <a:lnTo>
                  <a:pt x="5248161" y="639897"/>
                </a:lnTo>
                <a:lnTo>
                  <a:pt x="5201253" y="640684"/>
                </a:lnTo>
                <a:lnTo>
                  <a:pt x="5154128" y="641335"/>
                </a:lnTo>
                <a:lnTo>
                  <a:pt x="5106803" y="641902"/>
                </a:lnTo>
                <a:lnTo>
                  <a:pt x="5059298" y="642434"/>
                </a:lnTo>
                <a:lnTo>
                  <a:pt x="5005799" y="641816"/>
                </a:lnTo>
                <a:lnTo>
                  <a:pt x="4952928" y="639864"/>
                </a:lnTo>
                <a:lnTo>
                  <a:pt x="4900676" y="636902"/>
                </a:lnTo>
                <a:lnTo>
                  <a:pt x="4849032" y="633255"/>
                </a:lnTo>
                <a:lnTo>
                  <a:pt x="4797987" y="629245"/>
                </a:lnTo>
                <a:lnTo>
                  <a:pt x="4747531" y="625198"/>
                </a:lnTo>
                <a:lnTo>
                  <a:pt x="4697653" y="621436"/>
                </a:lnTo>
                <a:lnTo>
                  <a:pt x="4648346" y="618284"/>
                </a:lnTo>
                <a:lnTo>
                  <a:pt x="4599597" y="616067"/>
                </a:lnTo>
                <a:lnTo>
                  <a:pt x="4551399" y="615107"/>
                </a:lnTo>
                <a:lnTo>
                  <a:pt x="4503740" y="615728"/>
                </a:lnTo>
                <a:lnTo>
                  <a:pt x="4456612" y="618256"/>
                </a:lnTo>
                <a:lnTo>
                  <a:pt x="4410004" y="623013"/>
                </a:lnTo>
                <a:lnTo>
                  <a:pt x="4363906" y="630324"/>
                </a:lnTo>
                <a:lnTo>
                  <a:pt x="4318309" y="640513"/>
                </a:lnTo>
                <a:lnTo>
                  <a:pt x="4273203" y="653903"/>
                </a:lnTo>
                <a:lnTo>
                  <a:pt x="4227978" y="670388"/>
                </a:lnTo>
                <a:lnTo>
                  <a:pt x="4183381" y="689199"/>
                </a:lnTo>
                <a:lnTo>
                  <a:pt x="4139381" y="710137"/>
                </a:lnTo>
                <a:lnTo>
                  <a:pt x="4095947" y="733002"/>
                </a:lnTo>
                <a:lnTo>
                  <a:pt x="4053048" y="757594"/>
                </a:lnTo>
                <a:lnTo>
                  <a:pt x="4010653" y="783712"/>
                </a:lnTo>
                <a:lnTo>
                  <a:pt x="3968730" y="811157"/>
                </a:lnTo>
                <a:lnTo>
                  <a:pt x="3927250" y="839728"/>
                </a:lnTo>
                <a:lnTo>
                  <a:pt x="3886180" y="869226"/>
                </a:lnTo>
                <a:lnTo>
                  <a:pt x="3845490" y="899451"/>
                </a:lnTo>
                <a:lnTo>
                  <a:pt x="3805149" y="930202"/>
                </a:lnTo>
                <a:lnTo>
                  <a:pt x="3765125" y="961279"/>
                </a:lnTo>
                <a:lnTo>
                  <a:pt x="3725388" y="992483"/>
                </a:lnTo>
                <a:lnTo>
                  <a:pt x="3685906" y="1023614"/>
                </a:lnTo>
                <a:lnTo>
                  <a:pt x="3646648" y="1054471"/>
                </a:lnTo>
                <a:lnTo>
                  <a:pt x="3607584" y="1084855"/>
                </a:lnTo>
                <a:lnTo>
                  <a:pt x="3568682" y="1114564"/>
                </a:lnTo>
                <a:lnTo>
                  <a:pt x="3529912" y="1143401"/>
                </a:lnTo>
                <a:lnTo>
                  <a:pt x="3493915" y="1169369"/>
                </a:lnTo>
                <a:lnTo>
                  <a:pt x="3456854" y="1195556"/>
                </a:lnTo>
                <a:lnTo>
                  <a:pt x="3418782" y="1221922"/>
                </a:lnTo>
                <a:lnTo>
                  <a:pt x="3379751" y="1248426"/>
                </a:lnTo>
                <a:lnTo>
                  <a:pt x="3339815" y="1275028"/>
                </a:lnTo>
                <a:lnTo>
                  <a:pt x="3299026" y="1301687"/>
                </a:lnTo>
                <a:lnTo>
                  <a:pt x="3257436" y="1328362"/>
                </a:lnTo>
                <a:lnTo>
                  <a:pt x="3215099" y="1355013"/>
                </a:lnTo>
                <a:lnTo>
                  <a:pt x="3172068" y="1381599"/>
                </a:lnTo>
                <a:lnTo>
                  <a:pt x="3128395" y="1408079"/>
                </a:lnTo>
                <a:lnTo>
                  <a:pt x="3084133" y="1434414"/>
                </a:lnTo>
                <a:lnTo>
                  <a:pt x="3039334" y="1460562"/>
                </a:lnTo>
                <a:lnTo>
                  <a:pt x="2994052" y="1486483"/>
                </a:lnTo>
                <a:lnTo>
                  <a:pt x="2948340" y="1512136"/>
                </a:lnTo>
                <a:lnTo>
                  <a:pt x="2902249" y="1537480"/>
                </a:lnTo>
                <a:lnTo>
                  <a:pt x="2855834" y="1562476"/>
                </a:lnTo>
                <a:lnTo>
                  <a:pt x="2809146" y="1587082"/>
                </a:lnTo>
                <a:lnTo>
                  <a:pt x="2762238" y="1611258"/>
                </a:lnTo>
                <a:lnTo>
                  <a:pt x="2715164" y="1634963"/>
                </a:lnTo>
                <a:lnTo>
                  <a:pt x="2667976" y="1658157"/>
                </a:lnTo>
                <a:lnTo>
                  <a:pt x="2620727" y="1680799"/>
                </a:lnTo>
                <a:lnTo>
                  <a:pt x="2573469" y="1702848"/>
                </a:lnTo>
                <a:lnTo>
                  <a:pt x="2526256" y="1724264"/>
                </a:lnTo>
                <a:lnTo>
                  <a:pt x="2479140" y="1745006"/>
                </a:lnTo>
                <a:lnTo>
                  <a:pt x="2432174" y="1765034"/>
                </a:lnTo>
                <a:lnTo>
                  <a:pt x="2385411" y="1784307"/>
                </a:lnTo>
                <a:lnTo>
                  <a:pt x="2338903" y="1802785"/>
                </a:lnTo>
                <a:lnTo>
                  <a:pt x="2292704" y="1820426"/>
                </a:lnTo>
                <a:lnTo>
                  <a:pt x="2246866" y="1837191"/>
                </a:lnTo>
                <a:lnTo>
                  <a:pt x="2201441" y="1853039"/>
                </a:lnTo>
                <a:lnTo>
                  <a:pt x="2156483" y="1867928"/>
                </a:lnTo>
                <a:lnTo>
                  <a:pt x="2112045" y="1881819"/>
                </a:lnTo>
                <a:lnTo>
                  <a:pt x="2068179" y="1894671"/>
                </a:lnTo>
                <a:lnTo>
                  <a:pt x="2024938" y="1906443"/>
                </a:lnTo>
                <a:lnTo>
                  <a:pt x="1979046" y="1917470"/>
                </a:lnTo>
                <a:lnTo>
                  <a:pt x="1931695" y="1927225"/>
                </a:lnTo>
                <a:lnTo>
                  <a:pt x="1883065" y="1935777"/>
                </a:lnTo>
                <a:lnTo>
                  <a:pt x="1833337" y="1943190"/>
                </a:lnTo>
                <a:lnTo>
                  <a:pt x="1782690" y="1949533"/>
                </a:lnTo>
                <a:lnTo>
                  <a:pt x="1731306" y="1954871"/>
                </a:lnTo>
                <a:lnTo>
                  <a:pt x="1679364" y="1959271"/>
                </a:lnTo>
                <a:lnTo>
                  <a:pt x="1627045" y="1962799"/>
                </a:lnTo>
                <a:lnTo>
                  <a:pt x="1574528" y="1965523"/>
                </a:lnTo>
                <a:lnTo>
                  <a:pt x="1521994" y="1967508"/>
                </a:lnTo>
                <a:lnTo>
                  <a:pt x="1469624" y="1968821"/>
                </a:lnTo>
                <a:lnTo>
                  <a:pt x="1417597" y="1969529"/>
                </a:lnTo>
                <a:lnTo>
                  <a:pt x="1366093" y="1969697"/>
                </a:lnTo>
                <a:lnTo>
                  <a:pt x="1315293" y="1969394"/>
                </a:lnTo>
                <a:lnTo>
                  <a:pt x="1265377" y="1968685"/>
                </a:lnTo>
                <a:lnTo>
                  <a:pt x="1218618" y="1966516"/>
                </a:lnTo>
                <a:lnTo>
                  <a:pt x="1171020" y="1962716"/>
                </a:lnTo>
                <a:lnTo>
                  <a:pt x="1122691" y="1957352"/>
                </a:lnTo>
                <a:lnTo>
                  <a:pt x="1073740" y="1950489"/>
                </a:lnTo>
                <a:lnTo>
                  <a:pt x="1024277" y="1942195"/>
                </a:lnTo>
                <a:lnTo>
                  <a:pt x="974410" y="1932536"/>
                </a:lnTo>
                <a:lnTo>
                  <a:pt x="924249" y="1921577"/>
                </a:lnTo>
                <a:lnTo>
                  <a:pt x="873902" y="1909384"/>
                </a:lnTo>
                <a:lnTo>
                  <a:pt x="823478" y="1896025"/>
                </a:lnTo>
                <a:lnTo>
                  <a:pt x="773088" y="1881565"/>
                </a:lnTo>
                <a:lnTo>
                  <a:pt x="722839" y="1866071"/>
                </a:lnTo>
                <a:lnTo>
                  <a:pt x="672840" y="1849608"/>
                </a:lnTo>
                <a:lnTo>
                  <a:pt x="623202" y="1832244"/>
                </a:lnTo>
                <a:lnTo>
                  <a:pt x="574032" y="1814043"/>
                </a:lnTo>
                <a:lnTo>
                  <a:pt x="525440" y="1795073"/>
                </a:lnTo>
                <a:lnTo>
                  <a:pt x="477536" y="1775400"/>
                </a:lnTo>
                <a:lnTo>
                  <a:pt x="430427" y="1755089"/>
                </a:lnTo>
                <a:lnTo>
                  <a:pt x="384223" y="1734208"/>
                </a:lnTo>
                <a:lnTo>
                  <a:pt x="339033" y="1712822"/>
                </a:lnTo>
                <a:lnTo>
                  <a:pt x="294967" y="1690997"/>
                </a:lnTo>
                <a:lnTo>
                  <a:pt x="252133" y="1668800"/>
                </a:lnTo>
                <a:lnTo>
                  <a:pt x="210639" y="1646297"/>
                </a:lnTo>
                <a:lnTo>
                  <a:pt x="170597" y="1623554"/>
                </a:lnTo>
                <a:lnTo>
                  <a:pt x="132113" y="1600638"/>
                </a:lnTo>
                <a:lnTo>
                  <a:pt x="95299" y="1577614"/>
                </a:lnTo>
                <a:lnTo>
                  <a:pt x="17348" y="1526555"/>
                </a:lnTo>
                <a:lnTo>
                  <a:pt x="0" y="1515659"/>
                </a:lnTo>
                <a:close/>
              </a:path>
            </a:pathLst>
          </a:custGeom>
          <a:solidFill>
            <a:srgbClr val="DBC2A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520" y="7093365"/>
            <a:ext cx="604520" cy="1409700"/>
          </a:xfrm>
          <a:custGeom>
            <a:avLst/>
            <a:gdLst/>
            <a:ahLst/>
            <a:cxnLst/>
            <a:rect l="l" t="t" r="r" b="b"/>
            <a:pathLst>
              <a:path w="604519" h="1409700">
                <a:moveTo>
                  <a:pt x="309868" y="457199"/>
                </a:moveTo>
                <a:lnTo>
                  <a:pt x="275991" y="457199"/>
                </a:lnTo>
                <a:lnTo>
                  <a:pt x="290507" y="406399"/>
                </a:lnTo>
                <a:lnTo>
                  <a:pt x="305438" y="355599"/>
                </a:lnTo>
                <a:lnTo>
                  <a:pt x="320486" y="330199"/>
                </a:lnTo>
                <a:lnTo>
                  <a:pt x="335358" y="304799"/>
                </a:lnTo>
                <a:lnTo>
                  <a:pt x="342719" y="266699"/>
                </a:lnTo>
                <a:lnTo>
                  <a:pt x="367725" y="177799"/>
                </a:lnTo>
                <a:lnTo>
                  <a:pt x="414757" y="76199"/>
                </a:lnTo>
                <a:lnTo>
                  <a:pt x="488195" y="0"/>
                </a:lnTo>
                <a:lnTo>
                  <a:pt x="544236" y="0"/>
                </a:lnTo>
                <a:lnTo>
                  <a:pt x="565877" y="12699"/>
                </a:lnTo>
                <a:lnTo>
                  <a:pt x="584330" y="25399"/>
                </a:lnTo>
                <a:lnTo>
                  <a:pt x="507774" y="25399"/>
                </a:lnTo>
                <a:lnTo>
                  <a:pt x="486011" y="38099"/>
                </a:lnTo>
                <a:lnTo>
                  <a:pt x="440276" y="101599"/>
                </a:lnTo>
                <a:lnTo>
                  <a:pt x="417250" y="152399"/>
                </a:lnTo>
                <a:lnTo>
                  <a:pt x="394751" y="203199"/>
                </a:lnTo>
                <a:lnTo>
                  <a:pt x="373251" y="266699"/>
                </a:lnTo>
                <a:lnTo>
                  <a:pt x="370725" y="279399"/>
                </a:lnTo>
                <a:lnTo>
                  <a:pt x="368830" y="279399"/>
                </a:lnTo>
                <a:lnTo>
                  <a:pt x="366304" y="292099"/>
                </a:lnTo>
                <a:lnTo>
                  <a:pt x="429422" y="292099"/>
                </a:lnTo>
                <a:lnTo>
                  <a:pt x="390452" y="317499"/>
                </a:lnTo>
                <a:lnTo>
                  <a:pt x="362953" y="330199"/>
                </a:lnTo>
                <a:lnTo>
                  <a:pt x="352410" y="330199"/>
                </a:lnTo>
                <a:lnTo>
                  <a:pt x="341397" y="355599"/>
                </a:lnTo>
                <a:lnTo>
                  <a:pt x="330147" y="380999"/>
                </a:lnTo>
                <a:lnTo>
                  <a:pt x="318661" y="419099"/>
                </a:lnTo>
                <a:lnTo>
                  <a:pt x="309868" y="457199"/>
                </a:lnTo>
                <a:close/>
              </a:path>
              <a:path w="604519" h="1409700">
                <a:moveTo>
                  <a:pt x="429422" y="292099"/>
                </a:moveTo>
                <a:lnTo>
                  <a:pt x="366304" y="292099"/>
                </a:lnTo>
                <a:lnTo>
                  <a:pt x="372107" y="279399"/>
                </a:lnTo>
                <a:lnTo>
                  <a:pt x="390935" y="279399"/>
                </a:lnTo>
                <a:lnTo>
                  <a:pt x="437180" y="241299"/>
                </a:lnTo>
                <a:lnTo>
                  <a:pt x="484123" y="203199"/>
                </a:lnTo>
                <a:lnTo>
                  <a:pt x="525942" y="165099"/>
                </a:lnTo>
                <a:lnTo>
                  <a:pt x="556818" y="126999"/>
                </a:lnTo>
                <a:lnTo>
                  <a:pt x="570929" y="88899"/>
                </a:lnTo>
                <a:lnTo>
                  <a:pt x="570337" y="76199"/>
                </a:lnTo>
                <a:lnTo>
                  <a:pt x="565719" y="63499"/>
                </a:lnTo>
                <a:lnTo>
                  <a:pt x="557075" y="50799"/>
                </a:lnTo>
                <a:lnTo>
                  <a:pt x="544404" y="38099"/>
                </a:lnTo>
                <a:lnTo>
                  <a:pt x="536243" y="25399"/>
                </a:lnTo>
                <a:lnTo>
                  <a:pt x="584330" y="25399"/>
                </a:lnTo>
                <a:lnTo>
                  <a:pt x="596981" y="50799"/>
                </a:lnTo>
                <a:lnTo>
                  <a:pt x="603711" y="76199"/>
                </a:lnTo>
                <a:lnTo>
                  <a:pt x="604402" y="88899"/>
                </a:lnTo>
                <a:lnTo>
                  <a:pt x="590336" y="139699"/>
                </a:lnTo>
                <a:lnTo>
                  <a:pt x="560321" y="177799"/>
                </a:lnTo>
                <a:lnTo>
                  <a:pt x="519841" y="215899"/>
                </a:lnTo>
                <a:lnTo>
                  <a:pt x="429422" y="292099"/>
                </a:lnTo>
                <a:close/>
              </a:path>
              <a:path w="604519" h="1409700">
                <a:moveTo>
                  <a:pt x="290517" y="571499"/>
                </a:moveTo>
                <a:lnTo>
                  <a:pt x="252623" y="571499"/>
                </a:lnTo>
                <a:lnTo>
                  <a:pt x="211439" y="546099"/>
                </a:lnTo>
                <a:lnTo>
                  <a:pt x="167063" y="507999"/>
                </a:lnTo>
                <a:lnTo>
                  <a:pt x="122951" y="482599"/>
                </a:lnTo>
                <a:lnTo>
                  <a:pt x="82563" y="444499"/>
                </a:lnTo>
                <a:lnTo>
                  <a:pt x="49355" y="406399"/>
                </a:lnTo>
                <a:lnTo>
                  <a:pt x="26787" y="368299"/>
                </a:lnTo>
                <a:lnTo>
                  <a:pt x="18315" y="330199"/>
                </a:lnTo>
                <a:lnTo>
                  <a:pt x="19657" y="317499"/>
                </a:lnTo>
                <a:lnTo>
                  <a:pt x="24788" y="292099"/>
                </a:lnTo>
                <a:lnTo>
                  <a:pt x="35367" y="279399"/>
                </a:lnTo>
                <a:lnTo>
                  <a:pt x="53051" y="266699"/>
                </a:lnTo>
                <a:lnTo>
                  <a:pt x="99312" y="241299"/>
                </a:lnTo>
                <a:lnTo>
                  <a:pt x="122147" y="241299"/>
                </a:lnTo>
                <a:lnTo>
                  <a:pt x="144627" y="253999"/>
                </a:lnTo>
                <a:lnTo>
                  <a:pt x="180418" y="279399"/>
                </a:lnTo>
                <a:lnTo>
                  <a:pt x="90994" y="279399"/>
                </a:lnTo>
                <a:lnTo>
                  <a:pt x="84550" y="292099"/>
                </a:lnTo>
                <a:lnTo>
                  <a:pt x="71366" y="292099"/>
                </a:lnTo>
                <a:lnTo>
                  <a:pt x="60846" y="304799"/>
                </a:lnTo>
                <a:lnTo>
                  <a:pt x="54945" y="304799"/>
                </a:lnTo>
                <a:lnTo>
                  <a:pt x="52360" y="317499"/>
                </a:lnTo>
                <a:lnTo>
                  <a:pt x="51788" y="330199"/>
                </a:lnTo>
                <a:lnTo>
                  <a:pt x="58545" y="355599"/>
                </a:lnTo>
                <a:lnTo>
                  <a:pt x="108233" y="419099"/>
                </a:lnTo>
                <a:lnTo>
                  <a:pt x="149516" y="457199"/>
                </a:lnTo>
                <a:lnTo>
                  <a:pt x="200657" y="495299"/>
                </a:lnTo>
                <a:lnTo>
                  <a:pt x="260046" y="532900"/>
                </a:lnTo>
                <a:lnTo>
                  <a:pt x="260202" y="533399"/>
                </a:lnTo>
                <a:lnTo>
                  <a:pt x="313988" y="533399"/>
                </a:lnTo>
                <a:lnTo>
                  <a:pt x="300622" y="558799"/>
                </a:lnTo>
                <a:lnTo>
                  <a:pt x="296833" y="558799"/>
                </a:lnTo>
                <a:lnTo>
                  <a:pt x="293920" y="570515"/>
                </a:lnTo>
                <a:lnTo>
                  <a:pt x="290517" y="571499"/>
                </a:lnTo>
                <a:close/>
              </a:path>
              <a:path w="604519" h="1409700">
                <a:moveTo>
                  <a:pt x="313988" y="533399"/>
                </a:moveTo>
                <a:lnTo>
                  <a:pt x="260834" y="533399"/>
                </a:lnTo>
                <a:lnTo>
                  <a:pt x="260046" y="532900"/>
                </a:lnTo>
                <a:lnTo>
                  <a:pt x="248243" y="495299"/>
                </a:lnTo>
                <a:lnTo>
                  <a:pt x="232109" y="444499"/>
                </a:lnTo>
                <a:lnTo>
                  <a:pt x="212046" y="393699"/>
                </a:lnTo>
                <a:lnTo>
                  <a:pt x="188298" y="342899"/>
                </a:lnTo>
                <a:lnTo>
                  <a:pt x="161112" y="304799"/>
                </a:lnTo>
                <a:lnTo>
                  <a:pt x="130732" y="279399"/>
                </a:lnTo>
                <a:lnTo>
                  <a:pt x="180418" y="279399"/>
                </a:lnTo>
                <a:lnTo>
                  <a:pt x="211330" y="317499"/>
                </a:lnTo>
                <a:lnTo>
                  <a:pt x="237481" y="355599"/>
                </a:lnTo>
                <a:lnTo>
                  <a:pt x="258995" y="406399"/>
                </a:lnTo>
                <a:lnTo>
                  <a:pt x="275991" y="457199"/>
                </a:lnTo>
                <a:lnTo>
                  <a:pt x="309868" y="457199"/>
                </a:lnTo>
                <a:lnTo>
                  <a:pt x="306938" y="469899"/>
                </a:lnTo>
                <a:lnTo>
                  <a:pt x="350463" y="469899"/>
                </a:lnTo>
                <a:lnTo>
                  <a:pt x="334036" y="495299"/>
                </a:lnTo>
                <a:lnTo>
                  <a:pt x="313988" y="533399"/>
                </a:lnTo>
                <a:close/>
              </a:path>
              <a:path w="604519" h="1409700">
                <a:moveTo>
                  <a:pt x="350463" y="469899"/>
                </a:moveTo>
                <a:lnTo>
                  <a:pt x="306938" y="469899"/>
                </a:lnTo>
                <a:lnTo>
                  <a:pt x="337258" y="419099"/>
                </a:lnTo>
                <a:lnTo>
                  <a:pt x="370033" y="380999"/>
                </a:lnTo>
                <a:lnTo>
                  <a:pt x="404385" y="342899"/>
                </a:lnTo>
                <a:lnTo>
                  <a:pt x="439434" y="317499"/>
                </a:lnTo>
                <a:lnTo>
                  <a:pt x="474301" y="304799"/>
                </a:lnTo>
                <a:lnTo>
                  <a:pt x="488452" y="304799"/>
                </a:lnTo>
                <a:lnTo>
                  <a:pt x="504616" y="317499"/>
                </a:lnTo>
                <a:lnTo>
                  <a:pt x="521727" y="317499"/>
                </a:lnTo>
                <a:lnTo>
                  <a:pt x="538720" y="330199"/>
                </a:lnTo>
                <a:lnTo>
                  <a:pt x="546175" y="342899"/>
                </a:lnTo>
                <a:lnTo>
                  <a:pt x="479353" y="342899"/>
                </a:lnTo>
                <a:lnTo>
                  <a:pt x="455413" y="355599"/>
                </a:lnTo>
                <a:lnTo>
                  <a:pt x="428244" y="368299"/>
                </a:lnTo>
                <a:lnTo>
                  <a:pt x="398514" y="406399"/>
                </a:lnTo>
                <a:lnTo>
                  <a:pt x="366889" y="444499"/>
                </a:lnTo>
                <a:lnTo>
                  <a:pt x="350463" y="469899"/>
                </a:lnTo>
                <a:close/>
              </a:path>
              <a:path w="604519" h="1409700">
                <a:moveTo>
                  <a:pt x="257979" y="838199"/>
                </a:moveTo>
                <a:lnTo>
                  <a:pt x="224203" y="838199"/>
                </a:lnTo>
                <a:lnTo>
                  <a:pt x="229088" y="787399"/>
                </a:lnTo>
                <a:lnTo>
                  <a:pt x="234387" y="736599"/>
                </a:lnTo>
                <a:lnTo>
                  <a:pt x="240278" y="673099"/>
                </a:lnTo>
                <a:lnTo>
                  <a:pt x="246939" y="622299"/>
                </a:lnTo>
                <a:lnTo>
                  <a:pt x="254518" y="571499"/>
                </a:lnTo>
                <a:lnTo>
                  <a:pt x="293675" y="571499"/>
                </a:lnTo>
                <a:lnTo>
                  <a:pt x="293920" y="570515"/>
                </a:lnTo>
                <a:lnTo>
                  <a:pt x="334428" y="558799"/>
                </a:lnTo>
                <a:lnTo>
                  <a:pt x="432144" y="507999"/>
                </a:lnTo>
                <a:lnTo>
                  <a:pt x="476055" y="482599"/>
                </a:lnTo>
                <a:lnTo>
                  <a:pt x="510072" y="444499"/>
                </a:lnTo>
                <a:lnTo>
                  <a:pt x="531487" y="406399"/>
                </a:lnTo>
                <a:lnTo>
                  <a:pt x="529641" y="393699"/>
                </a:lnTo>
                <a:lnTo>
                  <a:pt x="523651" y="368299"/>
                </a:lnTo>
                <a:lnTo>
                  <a:pt x="513458" y="355599"/>
                </a:lnTo>
                <a:lnTo>
                  <a:pt x="506491" y="355599"/>
                </a:lnTo>
                <a:lnTo>
                  <a:pt x="499879" y="342899"/>
                </a:lnTo>
                <a:lnTo>
                  <a:pt x="546175" y="342899"/>
                </a:lnTo>
                <a:lnTo>
                  <a:pt x="553631" y="355599"/>
                </a:lnTo>
                <a:lnTo>
                  <a:pt x="562325" y="380999"/>
                </a:lnTo>
                <a:lnTo>
                  <a:pt x="564742" y="406399"/>
                </a:lnTo>
                <a:lnTo>
                  <a:pt x="560825" y="431799"/>
                </a:lnTo>
                <a:lnTo>
                  <a:pt x="539399" y="469899"/>
                </a:lnTo>
                <a:lnTo>
                  <a:pt x="503027" y="495299"/>
                </a:lnTo>
                <a:lnTo>
                  <a:pt x="457020" y="533399"/>
                </a:lnTo>
                <a:lnTo>
                  <a:pt x="406695" y="558799"/>
                </a:lnTo>
                <a:lnTo>
                  <a:pt x="357363" y="584199"/>
                </a:lnTo>
                <a:lnTo>
                  <a:pt x="314340" y="596899"/>
                </a:lnTo>
                <a:lnTo>
                  <a:pt x="282938" y="609599"/>
                </a:lnTo>
                <a:lnTo>
                  <a:pt x="282307" y="622299"/>
                </a:lnTo>
                <a:lnTo>
                  <a:pt x="281044" y="622299"/>
                </a:lnTo>
                <a:lnTo>
                  <a:pt x="280412" y="634999"/>
                </a:lnTo>
                <a:lnTo>
                  <a:pt x="273894" y="685799"/>
                </a:lnTo>
                <a:lnTo>
                  <a:pt x="267983" y="736599"/>
                </a:lnTo>
                <a:lnTo>
                  <a:pt x="262678" y="787399"/>
                </a:lnTo>
                <a:lnTo>
                  <a:pt x="257979" y="838199"/>
                </a:lnTo>
                <a:close/>
              </a:path>
              <a:path w="604519" h="1409700">
                <a:moveTo>
                  <a:pt x="260834" y="533399"/>
                </a:moveTo>
                <a:lnTo>
                  <a:pt x="260202" y="533399"/>
                </a:lnTo>
                <a:lnTo>
                  <a:pt x="260046" y="532900"/>
                </a:lnTo>
                <a:lnTo>
                  <a:pt x="260834" y="533399"/>
                </a:lnTo>
                <a:close/>
              </a:path>
              <a:path w="604519" h="1409700">
                <a:moveTo>
                  <a:pt x="293675" y="571499"/>
                </a:moveTo>
                <a:lnTo>
                  <a:pt x="290517" y="571499"/>
                </a:lnTo>
                <a:lnTo>
                  <a:pt x="293920" y="570515"/>
                </a:lnTo>
                <a:lnTo>
                  <a:pt x="293675" y="571499"/>
                </a:lnTo>
                <a:close/>
              </a:path>
              <a:path w="604519" h="1409700">
                <a:moveTo>
                  <a:pt x="233677" y="1409699"/>
                </a:moveTo>
                <a:lnTo>
                  <a:pt x="199572" y="1409699"/>
                </a:lnTo>
                <a:lnTo>
                  <a:pt x="199675" y="1396999"/>
                </a:lnTo>
                <a:lnTo>
                  <a:pt x="200088" y="1358899"/>
                </a:lnTo>
                <a:lnTo>
                  <a:pt x="200964" y="1320799"/>
                </a:lnTo>
                <a:lnTo>
                  <a:pt x="202460" y="1257299"/>
                </a:lnTo>
                <a:lnTo>
                  <a:pt x="204728" y="1193799"/>
                </a:lnTo>
                <a:lnTo>
                  <a:pt x="207924" y="1117599"/>
                </a:lnTo>
                <a:lnTo>
                  <a:pt x="212204" y="1028699"/>
                </a:lnTo>
                <a:lnTo>
                  <a:pt x="173636" y="990599"/>
                </a:lnTo>
                <a:lnTo>
                  <a:pt x="132185" y="952499"/>
                </a:lnTo>
                <a:lnTo>
                  <a:pt x="91231" y="914399"/>
                </a:lnTo>
                <a:lnTo>
                  <a:pt x="54155" y="876299"/>
                </a:lnTo>
                <a:lnTo>
                  <a:pt x="24338" y="838199"/>
                </a:lnTo>
                <a:lnTo>
                  <a:pt x="5159" y="800099"/>
                </a:lnTo>
                <a:lnTo>
                  <a:pt x="0" y="761999"/>
                </a:lnTo>
                <a:lnTo>
                  <a:pt x="2496" y="749299"/>
                </a:lnTo>
                <a:lnTo>
                  <a:pt x="9078" y="723899"/>
                </a:lnTo>
                <a:lnTo>
                  <a:pt x="21226" y="711199"/>
                </a:lnTo>
                <a:lnTo>
                  <a:pt x="40419" y="698499"/>
                </a:lnTo>
                <a:lnTo>
                  <a:pt x="64685" y="685799"/>
                </a:lnTo>
                <a:lnTo>
                  <a:pt x="110848" y="685799"/>
                </a:lnTo>
                <a:lnTo>
                  <a:pt x="132627" y="698499"/>
                </a:lnTo>
                <a:lnTo>
                  <a:pt x="162300" y="723899"/>
                </a:lnTo>
                <a:lnTo>
                  <a:pt x="63205" y="723899"/>
                </a:lnTo>
                <a:lnTo>
                  <a:pt x="56208" y="736599"/>
                </a:lnTo>
                <a:lnTo>
                  <a:pt x="44752" y="736599"/>
                </a:lnTo>
                <a:lnTo>
                  <a:pt x="37972" y="749299"/>
                </a:lnTo>
                <a:lnTo>
                  <a:pt x="34627" y="749299"/>
                </a:lnTo>
                <a:lnTo>
                  <a:pt x="37466" y="787399"/>
                </a:lnTo>
                <a:lnTo>
                  <a:pt x="78787" y="850899"/>
                </a:lnTo>
                <a:lnTo>
                  <a:pt x="114780" y="901699"/>
                </a:lnTo>
                <a:lnTo>
                  <a:pt x="160106" y="939799"/>
                </a:lnTo>
                <a:lnTo>
                  <a:pt x="214098" y="990599"/>
                </a:lnTo>
                <a:lnTo>
                  <a:pt x="292404" y="990599"/>
                </a:lnTo>
                <a:lnTo>
                  <a:pt x="259571" y="1015999"/>
                </a:lnTo>
                <a:lnTo>
                  <a:pt x="246308" y="1015999"/>
                </a:lnTo>
                <a:lnTo>
                  <a:pt x="242501" y="1092199"/>
                </a:lnTo>
                <a:lnTo>
                  <a:pt x="239538" y="1168399"/>
                </a:lnTo>
                <a:lnTo>
                  <a:pt x="237315" y="1231899"/>
                </a:lnTo>
                <a:lnTo>
                  <a:pt x="235729" y="1295399"/>
                </a:lnTo>
                <a:lnTo>
                  <a:pt x="234676" y="1333499"/>
                </a:lnTo>
                <a:lnTo>
                  <a:pt x="234052" y="1371599"/>
                </a:lnTo>
                <a:lnTo>
                  <a:pt x="233753" y="1396999"/>
                </a:lnTo>
                <a:lnTo>
                  <a:pt x="233677" y="1409699"/>
                </a:lnTo>
                <a:close/>
              </a:path>
              <a:path w="604519" h="1409700">
                <a:moveTo>
                  <a:pt x="292896" y="901699"/>
                </a:moveTo>
                <a:lnTo>
                  <a:pt x="253887" y="901699"/>
                </a:lnTo>
                <a:lnTo>
                  <a:pt x="277436" y="850899"/>
                </a:lnTo>
                <a:lnTo>
                  <a:pt x="303546" y="812799"/>
                </a:lnTo>
                <a:lnTo>
                  <a:pt x="331726" y="774699"/>
                </a:lnTo>
                <a:lnTo>
                  <a:pt x="361486" y="736599"/>
                </a:lnTo>
                <a:lnTo>
                  <a:pt x="392333" y="711199"/>
                </a:lnTo>
                <a:lnTo>
                  <a:pt x="423776" y="698499"/>
                </a:lnTo>
                <a:lnTo>
                  <a:pt x="453775" y="698499"/>
                </a:lnTo>
                <a:lnTo>
                  <a:pt x="471380" y="711199"/>
                </a:lnTo>
                <a:lnTo>
                  <a:pt x="489458" y="723899"/>
                </a:lnTo>
                <a:lnTo>
                  <a:pt x="497580" y="736599"/>
                </a:lnTo>
                <a:lnTo>
                  <a:pt x="429460" y="736599"/>
                </a:lnTo>
                <a:lnTo>
                  <a:pt x="405101" y="749299"/>
                </a:lnTo>
                <a:lnTo>
                  <a:pt x="377953" y="774699"/>
                </a:lnTo>
                <a:lnTo>
                  <a:pt x="348699" y="800099"/>
                </a:lnTo>
                <a:lnTo>
                  <a:pt x="318025" y="850899"/>
                </a:lnTo>
                <a:lnTo>
                  <a:pt x="292896" y="901699"/>
                </a:lnTo>
                <a:close/>
              </a:path>
              <a:path w="604519" h="1409700">
                <a:moveTo>
                  <a:pt x="292404" y="990599"/>
                </a:moveTo>
                <a:lnTo>
                  <a:pt x="222131" y="990599"/>
                </a:lnTo>
                <a:lnTo>
                  <a:pt x="220256" y="977899"/>
                </a:lnTo>
                <a:lnTo>
                  <a:pt x="216625" y="952499"/>
                </a:lnTo>
                <a:lnTo>
                  <a:pt x="205519" y="901699"/>
                </a:lnTo>
                <a:lnTo>
                  <a:pt x="190230" y="850899"/>
                </a:lnTo>
                <a:lnTo>
                  <a:pt x="170516" y="800099"/>
                </a:lnTo>
                <a:lnTo>
                  <a:pt x="146132" y="749299"/>
                </a:lnTo>
                <a:lnTo>
                  <a:pt x="116838" y="723899"/>
                </a:lnTo>
                <a:lnTo>
                  <a:pt x="162300" y="723899"/>
                </a:lnTo>
                <a:lnTo>
                  <a:pt x="187178" y="749299"/>
                </a:lnTo>
                <a:lnTo>
                  <a:pt x="207674" y="800099"/>
                </a:lnTo>
                <a:lnTo>
                  <a:pt x="224203" y="838199"/>
                </a:lnTo>
                <a:lnTo>
                  <a:pt x="257979" y="838199"/>
                </a:lnTo>
                <a:lnTo>
                  <a:pt x="253887" y="901699"/>
                </a:lnTo>
                <a:lnTo>
                  <a:pt x="292896" y="901699"/>
                </a:lnTo>
                <a:lnTo>
                  <a:pt x="255150" y="977899"/>
                </a:lnTo>
                <a:lnTo>
                  <a:pt x="334242" y="977899"/>
                </a:lnTo>
                <a:lnTo>
                  <a:pt x="292404" y="990599"/>
                </a:lnTo>
                <a:close/>
              </a:path>
              <a:path w="604519" h="1409700">
                <a:moveTo>
                  <a:pt x="334242" y="977899"/>
                </a:moveTo>
                <a:lnTo>
                  <a:pt x="255150" y="977899"/>
                </a:lnTo>
                <a:lnTo>
                  <a:pt x="298181" y="952499"/>
                </a:lnTo>
                <a:lnTo>
                  <a:pt x="392909" y="901699"/>
                </a:lnTo>
                <a:lnTo>
                  <a:pt x="434887" y="876299"/>
                </a:lnTo>
                <a:lnTo>
                  <a:pt x="466795" y="838199"/>
                </a:lnTo>
                <a:lnTo>
                  <a:pt x="483774" y="800099"/>
                </a:lnTo>
                <a:lnTo>
                  <a:pt x="485067" y="787399"/>
                </a:lnTo>
                <a:lnTo>
                  <a:pt x="482274" y="774699"/>
                </a:lnTo>
                <a:lnTo>
                  <a:pt x="475337" y="761999"/>
                </a:lnTo>
                <a:lnTo>
                  <a:pt x="464196" y="749299"/>
                </a:lnTo>
                <a:lnTo>
                  <a:pt x="457229" y="736599"/>
                </a:lnTo>
                <a:lnTo>
                  <a:pt x="497580" y="736599"/>
                </a:lnTo>
                <a:lnTo>
                  <a:pt x="505701" y="749299"/>
                </a:lnTo>
                <a:lnTo>
                  <a:pt x="515668" y="761999"/>
                </a:lnTo>
                <a:lnTo>
                  <a:pt x="519477" y="787399"/>
                </a:lnTo>
                <a:lnTo>
                  <a:pt x="517247" y="812799"/>
                </a:lnTo>
                <a:lnTo>
                  <a:pt x="499493" y="850899"/>
                </a:lnTo>
                <a:lnTo>
                  <a:pt x="467709" y="888999"/>
                </a:lnTo>
                <a:lnTo>
                  <a:pt x="426501" y="927099"/>
                </a:lnTo>
                <a:lnTo>
                  <a:pt x="334242" y="977899"/>
                </a:lnTo>
                <a:close/>
              </a:path>
            </a:pathLst>
          </a:custGeom>
          <a:solidFill>
            <a:srgbClr val="533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3592" y="7633495"/>
            <a:ext cx="2428240" cy="2537460"/>
            <a:chOff x="373592" y="7633495"/>
            <a:chExt cx="2428240" cy="2537460"/>
          </a:xfrm>
        </p:grpSpPr>
        <p:sp>
          <p:nvSpPr>
            <p:cNvPr id="4" name="object 4"/>
            <p:cNvSpPr/>
            <p:nvPr/>
          </p:nvSpPr>
          <p:spPr>
            <a:xfrm>
              <a:off x="2161715" y="7633495"/>
              <a:ext cx="640080" cy="2473960"/>
            </a:xfrm>
            <a:custGeom>
              <a:avLst/>
              <a:gdLst/>
              <a:ahLst/>
              <a:cxnLst/>
              <a:rect l="l" t="t" r="r" b="b"/>
              <a:pathLst>
                <a:path w="640080" h="2473959">
                  <a:moveTo>
                    <a:pt x="346401" y="2473912"/>
                  </a:moveTo>
                  <a:lnTo>
                    <a:pt x="304843" y="2472628"/>
                  </a:lnTo>
                  <a:lnTo>
                    <a:pt x="260117" y="2468648"/>
                  </a:lnTo>
                  <a:lnTo>
                    <a:pt x="212150" y="2462177"/>
                  </a:lnTo>
                  <a:lnTo>
                    <a:pt x="160870" y="2453422"/>
                  </a:lnTo>
                  <a:lnTo>
                    <a:pt x="108529" y="2431804"/>
                  </a:lnTo>
                  <a:lnTo>
                    <a:pt x="68030" y="2390303"/>
                  </a:lnTo>
                  <a:lnTo>
                    <a:pt x="39235" y="2334908"/>
                  </a:lnTo>
                  <a:lnTo>
                    <a:pt x="18992" y="2265421"/>
                  </a:lnTo>
                  <a:lnTo>
                    <a:pt x="11802" y="2225947"/>
                  </a:lnTo>
                  <a:lnTo>
                    <a:pt x="6418" y="2183614"/>
                  </a:lnTo>
                  <a:lnTo>
                    <a:pt x="2730" y="2138642"/>
                  </a:lnTo>
                  <a:lnTo>
                    <a:pt x="628" y="2091255"/>
                  </a:lnTo>
                  <a:lnTo>
                    <a:pt x="0" y="2041672"/>
                  </a:lnTo>
                  <a:lnTo>
                    <a:pt x="735" y="1990116"/>
                  </a:lnTo>
                  <a:lnTo>
                    <a:pt x="2725" y="1936806"/>
                  </a:lnTo>
                  <a:lnTo>
                    <a:pt x="5857" y="1881966"/>
                  </a:lnTo>
                  <a:lnTo>
                    <a:pt x="10021" y="1825815"/>
                  </a:lnTo>
                  <a:lnTo>
                    <a:pt x="15107" y="1768575"/>
                  </a:lnTo>
                  <a:lnTo>
                    <a:pt x="21003" y="1710468"/>
                  </a:lnTo>
                  <a:lnTo>
                    <a:pt x="27600" y="1651715"/>
                  </a:lnTo>
                  <a:lnTo>
                    <a:pt x="34787" y="1592536"/>
                  </a:lnTo>
                  <a:lnTo>
                    <a:pt x="42452" y="1533154"/>
                  </a:lnTo>
                  <a:lnTo>
                    <a:pt x="50486" y="1473789"/>
                  </a:lnTo>
                  <a:lnTo>
                    <a:pt x="58778" y="1414664"/>
                  </a:lnTo>
                  <a:lnTo>
                    <a:pt x="67217" y="1355998"/>
                  </a:lnTo>
                  <a:lnTo>
                    <a:pt x="92310" y="1184974"/>
                  </a:lnTo>
                  <a:lnTo>
                    <a:pt x="100232" y="1130361"/>
                  </a:lnTo>
                  <a:lnTo>
                    <a:pt x="107747" y="1077315"/>
                  </a:lnTo>
                  <a:lnTo>
                    <a:pt x="114746" y="1026056"/>
                  </a:lnTo>
                  <a:lnTo>
                    <a:pt x="121118" y="976807"/>
                  </a:lnTo>
                  <a:lnTo>
                    <a:pt x="126752" y="929787"/>
                  </a:lnTo>
                  <a:lnTo>
                    <a:pt x="131537" y="885219"/>
                  </a:lnTo>
                  <a:lnTo>
                    <a:pt x="135364" y="843324"/>
                  </a:lnTo>
                  <a:lnTo>
                    <a:pt x="138120" y="804323"/>
                  </a:lnTo>
                  <a:lnTo>
                    <a:pt x="139983" y="735889"/>
                  </a:lnTo>
                  <a:lnTo>
                    <a:pt x="138867" y="706898"/>
                  </a:lnTo>
                  <a:lnTo>
                    <a:pt x="136239" y="681686"/>
                  </a:lnTo>
                  <a:lnTo>
                    <a:pt x="130170" y="632426"/>
                  </a:lnTo>
                  <a:lnTo>
                    <a:pt x="126432" y="583309"/>
                  </a:lnTo>
                  <a:lnTo>
                    <a:pt x="124804" y="534634"/>
                  </a:lnTo>
                  <a:lnTo>
                    <a:pt x="125066" y="486699"/>
                  </a:lnTo>
                  <a:lnTo>
                    <a:pt x="126995" y="439802"/>
                  </a:lnTo>
                  <a:lnTo>
                    <a:pt x="130372" y="394241"/>
                  </a:lnTo>
                  <a:lnTo>
                    <a:pt x="134975" y="350313"/>
                  </a:lnTo>
                  <a:lnTo>
                    <a:pt x="152906" y="230773"/>
                  </a:lnTo>
                  <a:lnTo>
                    <a:pt x="173264" y="135789"/>
                  </a:lnTo>
                  <a:lnTo>
                    <a:pt x="189951" y="73115"/>
                  </a:lnTo>
                  <a:lnTo>
                    <a:pt x="222734" y="23757"/>
                  </a:lnTo>
                  <a:lnTo>
                    <a:pt x="289205" y="0"/>
                  </a:lnTo>
                  <a:lnTo>
                    <a:pt x="327121" y="1773"/>
                  </a:lnTo>
                  <a:lnTo>
                    <a:pt x="366363" y="11841"/>
                  </a:lnTo>
                  <a:lnTo>
                    <a:pt x="405586" y="29596"/>
                  </a:lnTo>
                  <a:lnTo>
                    <a:pt x="443445" y="54433"/>
                  </a:lnTo>
                  <a:lnTo>
                    <a:pt x="478594" y="85746"/>
                  </a:lnTo>
                  <a:lnTo>
                    <a:pt x="509689" y="122929"/>
                  </a:lnTo>
                  <a:lnTo>
                    <a:pt x="535384" y="165376"/>
                  </a:lnTo>
                  <a:lnTo>
                    <a:pt x="552553" y="209842"/>
                  </a:lnTo>
                  <a:lnTo>
                    <a:pt x="567402" y="268352"/>
                  </a:lnTo>
                  <a:lnTo>
                    <a:pt x="580120" y="339510"/>
                  </a:lnTo>
                  <a:lnTo>
                    <a:pt x="585737" y="379397"/>
                  </a:lnTo>
                  <a:lnTo>
                    <a:pt x="590890" y="421924"/>
                  </a:lnTo>
                  <a:lnTo>
                    <a:pt x="595603" y="466917"/>
                  </a:lnTo>
                  <a:lnTo>
                    <a:pt x="599900" y="514201"/>
                  </a:lnTo>
                  <a:lnTo>
                    <a:pt x="603802" y="563602"/>
                  </a:lnTo>
                  <a:lnTo>
                    <a:pt x="607334" y="614946"/>
                  </a:lnTo>
                  <a:lnTo>
                    <a:pt x="610519" y="668058"/>
                  </a:lnTo>
                  <a:lnTo>
                    <a:pt x="613380" y="722765"/>
                  </a:lnTo>
                  <a:lnTo>
                    <a:pt x="615940" y="778892"/>
                  </a:lnTo>
                  <a:lnTo>
                    <a:pt x="618222" y="836265"/>
                  </a:lnTo>
                  <a:lnTo>
                    <a:pt x="620250" y="894711"/>
                  </a:lnTo>
                  <a:lnTo>
                    <a:pt x="622047" y="954053"/>
                  </a:lnTo>
                  <a:lnTo>
                    <a:pt x="623636" y="1014120"/>
                  </a:lnTo>
                  <a:lnTo>
                    <a:pt x="625041" y="1074735"/>
                  </a:lnTo>
                  <a:lnTo>
                    <a:pt x="626284" y="1135725"/>
                  </a:lnTo>
                  <a:lnTo>
                    <a:pt x="628379" y="1258134"/>
                  </a:lnTo>
                  <a:lnTo>
                    <a:pt x="633206" y="1616244"/>
                  </a:lnTo>
                  <a:lnTo>
                    <a:pt x="634950" y="1727929"/>
                  </a:lnTo>
                  <a:lnTo>
                    <a:pt x="635951" y="1781547"/>
                  </a:lnTo>
                  <a:lnTo>
                    <a:pt x="637069" y="1833449"/>
                  </a:lnTo>
                  <a:lnTo>
                    <a:pt x="638329" y="1883462"/>
                  </a:lnTo>
                  <a:lnTo>
                    <a:pt x="639550" y="1959552"/>
                  </a:lnTo>
                  <a:lnTo>
                    <a:pt x="638834" y="2029442"/>
                  </a:lnTo>
                  <a:lnTo>
                    <a:pt x="636108" y="2093337"/>
                  </a:lnTo>
                  <a:lnTo>
                    <a:pt x="631301" y="2151445"/>
                  </a:lnTo>
                  <a:lnTo>
                    <a:pt x="624339" y="2203971"/>
                  </a:lnTo>
                  <a:lnTo>
                    <a:pt x="615151" y="2251121"/>
                  </a:lnTo>
                  <a:lnTo>
                    <a:pt x="603663" y="2293101"/>
                  </a:lnTo>
                  <a:lnTo>
                    <a:pt x="589804" y="2330117"/>
                  </a:lnTo>
                  <a:lnTo>
                    <a:pt x="554681" y="2390084"/>
                  </a:lnTo>
                  <a:lnTo>
                    <a:pt x="509203" y="2432670"/>
                  </a:lnTo>
                  <a:lnTo>
                    <a:pt x="452791" y="2459523"/>
                  </a:lnTo>
                  <a:lnTo>
                    <a:pt x="384864" y="2472293"/>
                  </a:lnTo>
                  <a:lnTo>
                    <a:pt x="346401" y="2473912"/>
                  </a:lnTo>
                  <a:close/>
                </a:path>
              </a:pathLst>
            </a:custGeom>
            <a:solidFill>
              <a:srgbClr val="EBB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40074" y="7785219"/>
              <a:ext cx="461009" cy="2248535"/>
            </a:xfrm>
            <a:custGeom>
              <a:avLst/>
              <a:gdLst/>
              <a:ahLst/>
              <a:cxnLst/>
              <a:rect l="l" t="t" r="r" b="b"/>
              <a:pathLst>
                <a:path w="461010" h="2248534">
                  <a:moveTo>
                    <a:pt x="311218" y="2248210"/>
                  </a:moveTo>
                  <a:lnTo>
                    <a:pt x="266833" y="2247889"/>
                  </a:lnTo>
                  <a:lnTo>
                    <a:pt x="218659" y="2244516"/>
                  </a:lnTo>
                  <a:lnTo>
                    <a:pt x="166591" y="2238374"/>
                  </a:lnTo>
                  <a:lnTo>
                    <a:pt x="110522" y="2229742"/>
                  </a:lnTo>
                  <a:lnTo>
                    <a:pt x="46024" y="2201970"/>
                  </a:lnTo>
                  <a:lnTo>
                    <a:pt x="0" y="2145795"/>
                  </a:lnTo>
                  <a:lnTo>
                    <a:pt x="36314" y="2104493"/>
                  </a:lnTo>
                  <a:lnTo>
                    <a:pt x="66734" y="2060912"/>
                  </a:lnTo>
                  <a:lnTo>
                    <a:pt x="90944" y="2015297"/>
                  </a:lnTo>
                  <a:lnTo>
                    <a:pt x="108628" y="1967894"/>
                  </a:lnTo>
                  <a:lnTo>
                    <a:pt x="119470" y="1918948"/>
                  </a:lnTo>
                  <a:lnTo>
                    <a:pt x="123154" y="1868704"/>
                  </a:lnTo>
                  <a:lnTo>
                    <a:pt x="123154" y="1852925"/>
                  </a:lnTo>
                  <a:lnTo>
                    <a:pt x="122522" y="1845350"/>
                  </a:lnTo>
                  <a:lnTo>
                    <a:pt x="122522" y="1842195"/>
                  </a:lnTo>
                  <a:lnTo>
                    <a:pt x="123311" y="1820734"/>
                  </a:lnTo>
                  <a:lnTo>
                    <a:pt x="123410" y="1810063"/>
                  </a:lnTo>
                  <a:lnTo>
                    <a:pt x="123154" y="1799274"/>
                  </a:lnTo>
                  <a:lnTo>
                    <a:pt x="108628" y="1414251"/>
                  </a:lnTo>
                  <a:lnTo>
                    <a:pt x="103606" y="1361530"/>
                  </a:lnTo>
                  <a:lnTo>
                    <a:pt x="92551" y="1310444"/>
                  </a:lnTo>
                  <a:lnTo>
                    <a:pt x="75797" y="1261419"/>
                  </a:lnTo>
                  <a:lnTo>
                    <a:pt x="53677" y="1214878"/>
                  </a:lnTo>
                  <a:lnTo>
                    <a:pt x="26525" y="1171245"/>
                  </a:lnTo>
                  <a:lnTo>
                    <a:pt x="47329" y="1042615"/>
                  </a:lnTo>
                  <a:lnTo>
                    <a:pt x="56974" y="981329"/>
                  </a:lnTo>
                  <a:lnTo>
                    <a:pt x="65810" y="922601"/>
                  </a:lnTo>
                  <a:lnTo>
                    <a:pt x="73610" y="866835"/>
                  </a:lnTo>
                  <a:lnTo>
                    <a:pt x="80145" y="814434"/>
                  </a:lnTo>
                  <a:lnTo>
                    <a:pt x="85189" y="765804"/>
                  </a:lnTo>
                  <a:lnTo>
                    <a:pt x="88514" y="721348"/>
                  </a:lnTo>
                  <a:lnTo>
                    <a:pt x="89891" y="681470"/>
                  </a:lnTo>
                  <a:lnTo>
                    <a:pt x="89093" y="646574"/>
                  </a:lnTo>
                  <a:lnTo>
                    <a:pt x="85892" y="617065"/>
                  </a:lnTo>
                  <a:lnTo>
                    <a:pt x="76181" y="407491"/>
                  </a:lnTo>
                  <a:lnTo>
                    <a:pt x="99154" y="223363"/>
                  </a:lnTo>
                  <a:lnTo>
                    <a:pt x="130653" y="92491"/>
                  </a:lnTo>
                  <a:lnTo>
                    <a:pt x="146521" y="42686"/>
                  </a:lnTo>
                  <a:lnTo>
                    <a:pt x="175403" y="16762"/>
                  </a:lnTo>
                  <a:lnTo>
                    <a:pt x="248460" y="0"/>
                  </a:lnTo>
                  <a:lnTo>
                    <a:pt x="288351" y="6647"/>
                  </a:lnTo>
                  <a:lnTo>
                    <a:pt x="327629" y="21638"/>
                  </a:lnTo>
                  <a:lnTo>
                    <a:pt x="364152" y="43715"/>
                  </a:lnTo>
                  <a:lnTo>
                    <a:pt x="395779" y="71620"/>
                  </a:lnTo>
                  <a:lnTo>
                    <a:pt x="420367" y="104097"/>
                  </a:lnTo>
                  <a:lnTo>
                    <a:pt x="435776" y="139889"/>
                  </a:lnTo>
                  <a:lnTo>
                    <a:pt x="439910" y="153331"/>
                  </a:lnTo>
                  <a:lnTo>
                    <a:pt x="444696" y="167898"/>
                  </a:lnTo>
                  <a:lnTo>
                    <a:pt x="450075" y="183293"/>
                  </a:lnTo>
                  <a:lnTo>
                    <a:pt x="455986" y="199220"/>
                  </a:lnTo>
                  <a:lnTo>
                    <a:pt x="451382" y="243147"/>
                  </a:lnTo>
                  <a:lnTo>
                    <a:pt x="448005" y="288708"/>
                  </a:lnTo>
                  <a:lnTo>
                    <a:pt x="446076" y="335606"/>
                  </a:lnTo>
                  <a:lnTo>
                    <a:pt x="445814" y="383541"/>
                  </a:lnTo>
                  <a:lnTo>
                    <a:pt x="447442" y="432216"/>
                  </a:lnTo>
                  <a:lnTo>
                    <a:pt x="451180" y="481332"/>
                  </a:lnTo>
                  <a:lnTo>
                    <a:pt x="457249" y="530592"/>
                  </a:lnTo>
                  <a:lnTo>
                    <a:pt x="459878" y="555753"/>
                  </a:lnTo>
                  <a:lnTo>
                    <a:pt x="460998" y="584696"/>
                  </a:lnTo>
                  <a:lnTo>
                    <a:pt x="460719" y="617199"/>
                  </a:lnTo>
                  <a:lnTo>
                    <a:pt x="459151" y="653042"/>
                  </a:lnTo>
                  <a:lnTo>
                    <a:pt x="456405" y="692003"/>
                  </a:lnTo>
                  <a:lnTo>
                    <a:pt x="452591" y="733860"/>
                  </a:lnTo>
                  <a:lnTo>
                    <a:pt x="447819" y="778393"/>
                  </a:lnTo>
                  <a:lnTo>
                    <a:pt x="442200" y="825379"/>
                  </a:lnTo>
                  <a:lnTo>
                    <a:pt x="435845" y="874598"/>
                  </a:lnTo>
                  <a:lnTo>
                    <a:pt x="428863" y="925828"/>
                  </a:lnTo>
                  <a:lnTo>
                    <a:pt x="421364" y="978848"/>
                  </a:lnTo>
                  <a:lnTo>
                    <a:pt x="388419" y="1204399"/>
                  </a:lnTo>
                  <a:lnTo>
                    <a:pt x="379996" y="1263047"/>
                  </a:lnTo>
                  <a:lnTo>
                    <a:pt x="371719" y="1322158"/>
                  </a:lnTo>
                  <a:lnTo>
                    <a:pt x="363699" y="1381508"/>
                  </a:lnTo>
                  <a:lnTo>
                    <a:pt x="356046" y="1440878"/>
                  </a:lnTo>
                  <a:lnTo>
                    <a:pt x="348870" y="1500045"/>
                  </a:lnTo>
                  <a:lnTo>
                    <a:pt x="342282" y="1558789"/>
                  </a:lnTo>
                  <a:lnTo>
                    <a:pt x="336392" y="1616888"/>
                  </a:lnTo>
                  <a:lnTo>
                    <a:pt x="331310" y="1674120"/>
                  </a:lnTo>
                  <a:lnTo>
                    <a:pt x="327147" y="1730264"/>
                  </a:lnTo>
                  <a:lnTo>
                    <a:pt x="324014" y="1785100"/>
                  </a:lnTo>
                  <a:lnTo>
                    <a:pt x="322020" y="1838404"/>
                  </a:lnTo>
                  <a:lnTo>
                    <a:pt x="321276" y="1889957"/>
                  </a:lnTo>
                  <a:lnTo>
                    <a:pt x="321892" y="1939537"/>
                  </a:lnTo>
                  <a:lnTo>
                    <a:pt x="323979" y="1986922"/>
                  </a:lnTo>
                  <a:lnTo>
                    <a:pt x="327647" y="2031892"/>
                  </a:lnTo>
                  <a:lnTo>
                    <a:pt x="333007" y="2074224"/>
                  </a:lnTo>
                  <a:lnTo>
                    <a:pt x="340168" y="2113697"/>
                  </a:lnTo>
                  <a:lnTo>
                    <a:pt x="360338" y="2183183"/>
                  </a:lnTo>
                  <a:lnTo>
                    <a:pt x="389040" y="2238579"/>
                  </a:lnTo>
                  <a:lnTo>
                    <a:pt x="351919" y="2245200"/>
                  </a:lnTo>
                  <a:lnTo>
                    <a:pt x="311218" y="2248210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592" y="8407334"/>
              <a:ext cx="1590040" cy="1764030"/>
            </a:xfrm>
            <a:custGeom>
              <a:avLst/>
              <a:gdLst/>
              <a:ahLst/>
              <a:cxnLst/>
              <a:rect l="l" t="t" r="r" b="b"/>
              <a:pathLst>
                <a:path w="1590039" h="1764029">
                  <a:moveTo>
                    <a:pt x="802080" y="1763530"/>
                  </a:moveTo>
                  <a:lnTo>
                    <a:pt x="746759" y="1762281"/>
                  </a:lnTo>
                  <a:lnTo>
                    <a:pt x="692456" y="1758585"/>
                  </a:lnTo>
                  <a:lnTo>
                    <a:pt x="639302" y="1752520"/>
                  </a:lnTo>
                  <a:lnTo>
                    <a:pt x="587426" y="1744163"/>
                  </a:lnTo>
                  <a:lnTo>
                    <a:pt x="536959" y="1733594"/>
                  </a:lnTo>
                  <a:lnTo>
                    <a:pt x="488031" y="1720890"/>
                  </a:lnTo>
                  <a:lnTo>
                    <a:pt x="440772" y="1706129"/>
                  </a:lnTo>
                  <a:lnTo>
                    <a:pt x="395311" y="1689388"/>
                  </a:lnTo>
                  <a:lnTo>
                    <a:pt x="351778" y="1670746"/>
                  </a:lnTo>
                  <a:lnTo>
                    <a:pt x="269675" y="1627825"/>
                  </a:lnTo>
                  <a:lnTo>
                    <a:pt x="227031" y="1599969"/>
                  </a:lnTo>
                  <a:lnTo>
                    <a:pt x="187666" y="1570130"/>
                  </a:lnTo>
                  <a:lnTo>
                    <a:pt x="151811" y="1538434"/>
                  </a:lnTo>
                  <a:lnTo>
                    <a:pt x="119692" y="1505002"/>
                  </a:lnTo>
                  <a:lnTo>
                    <a:pt x="91538" y="1469956"/>
                  </a:lnTo>
                  <a:lnTo>
                    <a:pt x="67576" y="1433421"/>
                  </a:lnTo>
                  <a:lnTo>
                    <a:pt x="44899" y="1389060"/>
                  </a:lnTo>
                  <a:lnTo>
                    <a:pt x="28262" y="1343161"/>
                  </a:lnTo>
                  <a:lnTo>
                    <a:pt x="18019" y="1295842"/>
                  </a:lnTo>
                  <a:lnTo>
                    <a:pt x="14525" y="1247221"/>
                  </a:lnTo>
                  <a:lnTo>
                    <a:pt x="14525" y="1237122"/>
                  </a:lnTo>
                  <a:lnTo>
                    <a:pt x="0" y="852099"/>
                  </a:lnTo>
                  <a:lnTo>
                    <a:pt x="706" y="803929"/>
                  </a:lnTo>
                  <a:lnTo>
                    <a:pt x="6487" y="756603"/>
                  </a:lnTo>
                  <a:lnTo>
                    <a:pt x="17148" y="710475"/>
                  </a:lnTo>
                  <a:lnTo>
                    <a:pt x="32497" y="665895"/>
                  </a:lnTo>
                  <a:lnTo>
                    <a:pt x="52340" y="623216"/>
                  </a:lnTo>
                  <a:lnTo>
                    <a:pt x="76484" y="582790"/>
                  </a:lnTo>
                  <a:lnTo>
                    <a:pt x="104735" y="544970"/>
                  </a:lnTo>
                  <a:lnTo>
                    <a:pt x="136901" y="510108"/>
                  </a:lnTo>
                  <a:lnTo>
                    <a:pt x="172789" y="478556"/>
                  </a:lnTo>
                  <a:lnTo>
                    <a:pt x="212204" y="450666"/>
                  </a:lnTo>
                  <a:lnTo>
                    <a:pt x="493879" y="273934"/>
                  </a:lnTo>
                  <a:lnTo>
                    <a:pt x="493879" y="0"/>
                  </a:lnTo>
                  <a:lnTo>
                    <a:pt x="1095124" y="0"/>
                  </a:lnTo>
                  <a:lnTo>
                    <a:pt x="1095124" y="282770"/>
                  </a:lnTo>
                  <a:lnTo>
                    <a:pt x="1332590" y="408376"/>
                  </a:lnTo>
                  <a:lnTo>
                    <a:pt x="1379217" y="436582"/>
                  </a:lnTo>
                  <a:lnTo>
                    <a:pt x="1421403" y="469759"/>
                  </a:lnTo>
                  <a:lnTo>
                    <a:pt x="1458971" y="507433"/>
                  </a:lnTo>
                  <a:lnTo>
                    <a:pt x="1491743" y="549130"/>
                  </a:lnTo>
                  <a:lnTo>
                    <a:pt x="1519138" y="592823"/>
                  </a:lnTo>
                  <a:lnTo>
                    <a:pt x="1541288" y="639486"/>
                  </a:lnTo>
                  <a:lnTo>
                    <a:pt x="1557951" y="688602"/>
                  </a:lnTo>
                  <a:lnTo>
                    <a:pt x="1568884" y="739657"/>
                  </a:lnTo>
                  <a:lnTo>
                    <a:pt x="1573846" y="792136"/>
                  </a:lnTo>
                  <a:lnTo>
                    <a:pt x="1588372" y="1177159"/>
                  </a:lnTo>
                  <a:lnTo>
                    <a:pt x="1588628" y="1187949"/>
                  </a:lnTo>
                  <a:lnTo>
                    <a:pt x="1588530" y="1198619"/>
                  </a:lnTo>
                  <a:lnTo>
                    <a:pt x="1587740" y="1220080"/>
                  </a:lnTo>
                  <a:lnTo>
                    <a:pt x="1587740" y="1223236"/>
                  </a:lnTo>
                  <a:lnTo>
                    <a:pt x="1589635" y="1230810"/>
                  </a:lnTo>
                  <a:lnTo>
                    <a:pt x="1589635" y="1246590"/>
                  </a:lnTo>
                  <a:lnTo>
                    <a:pt x="1585951" y="1296833"/>
                  </a:lnTo>
                  <a:lnTo>
                    <a:pt x="1575109" y="1345779"/>
                  </a:lnTo>
                  <a:lnTo>
                    <a:pt x="1557426" y="1393183"/>
                  </a:lnTo>
                  <a:lnTo>
                    <a:pt x="1533216" y="1438797"/>
                  </a:lnTo>
                  <a:lnTo>
                    <a:pt x="1502796" y="1482378"/>
                  </a:lnTo>
                  <a:lnTo>
                    <a:pt x="1466481" y="1523680"/>
                  </a:lnTo>
                  <a:lnTo>
                    <a:pt x="1435074" y="1553800"/>
                  </a:lnTo>
                  <a:lnTo>
                    <a:pt x="1400519" y="1582397"/>
                  </a:lnTo>
                  <a:lnTo>
                    <a:pt x="1362992" y="1609337"/>
                  </a:lnTo>
                  <a:lnTo>
                    <a:pt x="1322669" y="1634489"/>
                  </a:lnTo>
                  <a:lnTo>
                    <a:pt x="1279729" y="1657719"/>
                  </a:lnTo>
                  <a:lnTo>
                    <a:pt x="1234347" y="1678896"/>
                  </a:lnTo>
                  <a:lnTo>
                    <a:pt x="1186700" y="1697887"/>
                  </a:lnTo>
                  <a:lnTo>
                    <a:pt x="1143285" y="1712668"/>
                  </a:lnTo>
                  <a:lnTo>
                    <a:pt x="1098361" y="1725718"/>
                  </a:lnTo>
                  <a:lnTo>
                    <a:pt x="1052015" y="1736964"/>
                  </a:lnTo>
                  <a:lnTo>
                    <a:pt x="1004337" y="1746330"/>
                  </a:lnTo>
                  <a:lnTo>
                    <a:pt x="955416" y="1753744"/>
                  </a:lnTo>
                  <a:lnTo>
                    <a:pt x="905340" y="1759132"/>
                  </a:lnTo>
                  <a:lnTo>
                    <a:pt x="854199" y="1762418"/>
                  </a:lnTo>
                  <a:lnTo>
                    <a:pt x="802080" y="1763530"/>
                  </a:lnTo>
                  <a:close/>
                </a:path>
              </a:pathLst>
            </a:custGeom>
            <a:solidFill>
              <a:srgbClr val="C270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4738246" y="0"/>
            <a:ext cx="3550285" cy="3086100"/>
            <a:chOff x="14738246" y="0"/>
            <a:chExt cx="3550285" cy="3086100"/>
          </a:xfrm>
        </p:grpSpPr>
        <p:sp>
          <p:nvSpPr>
            <p:cNvPr id="8" name="object 8"/>
            <p:cNvSpPr/>
            <p:nvPr/>
          </p:nvSpPr>
          <p:spPr>
            <a:xfrm>
              <a:off x="14738237" y="11"/>
              <a:ext cx="3550285" cy="3086100"/>
            </a:xfrm>
            <a:custGeom>
              <a:avLst/>
              <a:gdLst/>
              <a:ahLst/>
              <a:cxnLst/>
              <a:rect l="l" t="t" r="r" b="b"/>
              <a:pathLst>
                <a:path w="3550284" h="3086100">
                  <a:moveTo>
                    <a:pt x="3549764" y="0"/>
                  </a:moveTo>
                  <a:lnTo>
                    <a:pt x="369062" y="0"/>
                  </a:lnTo>
                  <a:lnTo>
                    <a:pt x="366090" y="4241"/>
                  </a:lnTo>
                  <a:lnTo>
                    <a:pt x="338175" y="45872"/>
                  </a:lnTo>
                  <a:lnTo>
                    <a:pt x="311111" y="88011"/>
                  </a:lnTo>
                  <a:lnTo>
                    <a:pt x="284924" y="130632"/>
                  </a:lnTo>
                  <a:lnTo>
                    <a:pt x="259651" y="173723"/>
                  </a:lnTo>
                  <a:lnTo>
                    <a:pt x="235343" y="217246"/>
                  </a:lnTo>
                  <a:lnTo>
                    <a:pt x="212026" y="261188"/>
                  </a:lnTo>
                  <a:lnTo>
                    <a:pt x="189738" y="305523"/>
                  </a:lnTo>
                  <a:lnTo>
                    <a:pt x="168529" y="350240"/>
                  </a:lnTo>
                  <a:lnTo>
                    <a:pt x="148437" y="395287"/>
                  </a:lnTo>
                  <a:lnTo>
                    <a:pt x="129489" y="440664"/>
                  </a:lnTo>
                  <a:lnTo>
                    <a:pt x="111734" y="486346"/>
                  </a:lnTo>
                  <a:lnTo>
                    <a:pt x="95199" y="532295"/>
                  </a:lnTo>
                  <a:lnTo>
                    <a:pt x="79933" y="578510"/>
                  </a:lnTo>
                  <a:lnTo>
                    <a:pt x="65963" y="624941"/>
                  </a:lnTo>
                  <a:lnTo>
                    <a:pt x="53340" y="671588"/>
                  </a:lnTo>
                  <a:lnTo>
                    <a:pt x="42100" y="718426"/>
                  </a:lnTo>
                  <a:lnTo>
                    <a:pt x="32283" y="765416"/>
                  </a:lnTo>
                  <a:lnTo>
                    <a:pt x="23634" y="813752"/>
                  </a:lnTo>
                  <a:lnTo>
                    <a:pt x="16344" y="862228"/>
                  </a:lnTo>
                  <a:lnTo>
                    <a:pt x="10388" y="910831"/>
                  </a:lnTo>
                  <a:lnTo>
                    <a:pt x="5778" y="959510"/>
                  </a:lnTo>
                  <a:lnTo>
                    <a:pt x="2514" y="1008240"/>
                  </a:lnTo>
                  <a:lnTo>
                    <a:pt x="596" y="1056995"/>
                  </a:lnTo>
                  <a:lnTo>
                    <a:pt x="0" y="1105738"/>
                  </a:lnTo>
                  <a:lnTo>
                    <a:pt x="749" y="1154430"/>
                  </a:lnTo>
                  <a:lnTo>
                    <a:pt x="2806" y="1203032"/>
                  </a:lnTo>
                  <a:lnTo>
                    <a:pt x="6197" y="1251546"/>
                  </a:lnTo>
                  <a:lnTo>
                    <a:pt x="10909" y="1299908"/>
                  </a:lnTo>
                  <a:lnTo>
                    <a:pt x="16941" y="1348092"/>
                  </a:lnTo>
                  <a:lnTo>
                    <a:pt x="24295" y="1396072"/>
                  </a:lnTo>
                  <a:lnTo>
                    <a:pt x="32943" y="1443799"/>
                  </a:lnTo>
                  <a:lnTo>
                    <a:pt x="42913" y="1491272"/>
                  </a:lnTo>
                  <a:lnTo>
                    <a:pt x="54178" y="1538439"/>
                  </a:lnTo>
                  <a:lnTo>
                    <a:pt x="66751" y="1585264"/>
                  </a:lnTo>
                  <a:lnTo>
                    <a:pt x="80619" y="1631721"/>
                  </a:lnTo>
                  <a:lnTo>
                    <a:pt x="95783" y="1677771"/>
                  </a:lnTo>
                  <a:lnTo>
                    <a:pt x="112229" y="1723390"/>
                  </a:lnTo>
                  <a:lnTo>
                    <a:pt x="129971" y="1768551"/>
                  </a:lnTo>
                  <a:lnTo>
                    <a:pt x="148996" y="1813204"/>
                  </a:lnTo>
                  <a:lnTo>
                    <a:pt x="169303" y="1857336"/>
                  </a:lnTo>
                  <a:lnTo>
                    <a:pt x="190893" y="1900897"/>
                  </a:lnTo>
                  <a:lnTo>
                    <a:pt x="213753" y="1943862"/>
                  </a:lnTo>
                  <a:lnTo>
                    <a:pt x="237883" y="1986203"/>
                  </a:lnTo>
                  <a:lnTo>
                    <a:pt x="263283" y="2027885"/>
                  </a:lnTo>
                  <a:lnTo>
                    <a:pt x="289941" y="2068868"/>
                  </a:lnTo>
                  <a:lnTo>
                    <a:pt x="317868" y="2109139"/>
                  </a:lnTo>
                  <a:lnTo>
                    <a:pt x="347052" y="2148636"/>
                  </a:lnTo>
                  <a:lnTo>
                    <a:pt x="377482" y="2187359"/>
                  </a:lnTo>
                  <a:lnTo>
                    <a:pt x="409575" y="2225891"/>
                  </a:lnTo>
                  <a:lnTo>
                    <a:pt x="442620" y="2263521"/>
                  </a:lnTo>
                  <a:lnTo>
                    <a:pt x="476580" y="2300274"/>
                  </a:lnTo>
                  <a:lnTo>
                    <a:pt x="511441" y="2336139"/>
                  </a:lnTo>
                  <a:lnTo>
                    <a:pt x="547154" y="2371128"/>
                  </a:lnTo>
                  <a:lnTo>
                    <a:pt x="583692" y="2405253"/>
                  </a:lnTo>
                  <a:lnTo>
                    <a:pt x="621042" y="2438501"/>
                  </a:lnTo>
                  <a:lnTo>
                    <a:pt x="659155" y="2470899"/>
                  </a:lnTo>
                  <a:lnTo>
                    <a:pt x="698017" y="2502433"/>
                  </a:lnTo>
                  <a:lnTo>
                    <a:pt x="737577" y="2533116"/>
                  </a:lnTo>
                  <a:lnTo>
                    <a:pt x="777824" y="2562961"/>
                  </a:lnTo>
                  <a:lnTo>
                    <a:pt x="818718" y="2591968"/>
                  </a:lnTo>
                  <a:lnTo>
                    <a:pt x="860247" y="2620124"/>
                  </a:lnTo>
                  <a:lnTo>
                    <a:pt x="902347" y="2647467"/>
                  </a:lnTo>
                  <a:lnTo>
                    <a:pt x="945019" y="2673985"/>
                  </a:lnTo>
                  <a:lnTo>
                    <a:pt x="988225" y="2699677"/>
                  </a:lnTo>
                  <a:lnTo>
                    <a:pt x="1031925" y="2724556"/>
                  </a:lnTo>
                  <a:lnTo>
                    <a:pt x="1076096" y="2748623"/>
                  </a:lnTo>
                  <a:lnTo>
                    <a:pt x="1120711" y="2771902"/>
                  </a:lnTo>
                  <a:lnTo>
                    <a:pt x="1165733" y="2794368"/>
                  </a:lnTo>
                  <a:lnTo>
                    <a:pt x="1211135" y="2816047"/>
                  </a:lnTo>
                  <a:lnTo>
                    <a:pt x="1256893" y="2836938"/>
                  </a:lnTo>
                  <a:lnTo>
                    <a:pt x="1302969" y="2857042"/>
                  </a:lnTo>
                  <a:lnTo>
                    <a:pt x="1349349" y="2876372"/>
                  </a:lnTo>
                  <a:lnTo>
                    <a:pt x="1395971" y="2894927"/>
                  </a:lnTo>
                  <a:lnTo>
                    <a:pt x="1442821" y="2912694"/>
                  </a:lnTo>
                  <a:lnTo>
                    <a:pt x="1490027" y="2929699"/>
                  </a:lnTo>
                  <a:lnTo>
                    <a:pt x="1537576" y="2945930"/>
                  </a:lnTo>
                  <a:lnTo>
                    <a:pt x="1585442" y="2961373"/>
                  </a:lnTo>
                  <a:lnTo>
                    <a:pt x="1633588" y="2975991"/>
                  </a:lnTo>
                  <a:lnTo>
                    <a:pt x="1682013" y="2989783"/>
                  </a:lnTo>
                  <a:lnTo>
                    <a:pt x="1730692" y="3002737"/>
                  </a:lnTo>
                  <a:lnTo>
                    <a:pt x="1779600" y="3014815"/>
                  </a:lnTo>
                  <a:lnTo>
                    <a:pt x="1828698" y="3026003"/>
                  </a:lnTo>
                  <a:lnTo>
                    <a:pt x="1877999" y="3036303"/>
                  </a:lnTo>
                  <a:lnTo>
                    <a:pt x="1927453" y="3045676"/>
                  </a:lnTo>
                  <a:lnTo>
                    <a:pt x="1977047" y="3054108"/>
                  </a:lnTo>
                  <a:lnTo>
                    <a:pt x="2026754" y="3061589"/>
                  </a:lnTo>
                  <a:lnTo>
                    <a:pt x="2076564" y="3068091"/>
                  </a:lnTo>
                  <a:lnTo>
                    <a:pt x="2126450" y="3073603"/>
                  </a:lnTo>
                  <a:lnTo>
                    <a:pt x="2176386" y="3078111"/>
                  </a:lnTo>
                  <a:lnTo>
                    <a:pt x="2226348" y="3081591"/>
                  </a:lnTo>
                  <a:lnTo>
                    <a:pt x="2276322" y="3084017"/>
                  </a:lnTo>
                  <a:lnTo>
                    <a:pt x="2326284" y="3085388"/>
                  </a:lnTo>
                  <a:lnTo>
                    <a:pt x="2376208" y="3085681"/>
                  </a:lnTo>
                  <a:lnTo>
                    <a:pt x="2426068" y="3084868"/>
                  </a:lnTo>
                  <a:lnTo>
                    <a:pt x="2475852" y="3082937"/>
                  </a:lnTo>
                  <a:lnTo>
                    <a:pt x="2525534" y="3079877"/>
                  </a:lnTo>
                  <a:lnTo>
                    <a:pt x="2575102" y="3075660"/>
                  </a:lnTo>
                  <a:lnTo>
                    <a:pt x="2624518" y="3070275"/>
                  </a:lnTo>
                  <a:lnTo>
                    <a:pt x="2673769" y="3063697"/>
                  </a:lnTo>
                  <a:lnTo>
                    <a:pt x="2722829" y="3055924"/>
                  </a:lnTo>
                  <a:lnTo>
                    <a:pt x="2771673" y="3046920"/>
                  </a:lnTo>
                  <a:lnTo>
                    <a:pt x="2820289" y="3036671"/>
                  </a:lnTo>
                  <a:lnTo>
                    <a:pt x="2868650" y="3025165"/>
                  </a:lnTo>
                  <a:lnTo>
                    <a:pt x="2916732" y="3012376"/>
                  </a:lnTo>
                  <a:lnTo>
                    <a:pt x="2964510" y="2998292"/>
                  </a:lnTo>
                  <a:lnTo>
                    <a:pt x="3011982" y="2982899"/>
                  </a:lnTo>
                  <a:lnTo>
                    <a:pt x="3059099" y="2966174"/>
                  </a:lnTo>
                  <a:lnTo>
                    <a:pt x="3105861" y="2948076"/>
                  </a:lnTo>
                  <a:lnTo>
                    <a:pt x="3152076" y="2928683"/>
                  </a:lnTo>
                  <a:lnTo>
                    <a:pt x="3197745" y="2907995"/>
                  </a:lnTo>
                  <a:lnTo>
                    <a:pt x="3242805" y="2886049"/>
                  </a:lnTo>
                  <a:lnTo>
                    <a:pt x="3287242" y="2862859"/>
                  </a:lnTo>
                  <a:lnTo>
                    <a:pt x="3331032" y="2838462"/>
                  </a:lnTo>
                  <a:lnTo>
                    <a:pt x="3374148" y="2812859"/>
                  </a:lnTo>
                  <a:lnTo>
                    <a:pt x="3416541" y="2786100"/>
                  </a:lnTo>
                  <a:lnTo>
                    <a:pt x="3458210" y="2758198"/>
                  </a:lnTo>
                  <a:lnTo>
                    <a:pt x="3499091" y="2729179"/>
                  </a:lnTo>
                  <a:lnTo>
                    <a:pt x="3539198" y="2699067"/>
                  </a:lnTo>
                  <a:lnTo>
                    <a:pt x="3549764" y="2690672"/>
                  </a:lnTo>
                  <a:lnTo>
                    <a:pt x="3549764" y="0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71098" y="1157470"/>
              <a:ext cx="718185" cy="715645"/>
            </a:xfrm>
            <a:custGeom>
              <a:avLst/>
              <a:gdLst/>
              <a:ahLst/>
              <a:cxnLst/>
              <a:rect l="l" t="t" r="r" b="b"/>
              <a:pathLst>
                <a:path w="718184" h="715644">
                  <a:moveTo>
                    <a:pt x="349522" y="715576"/>
                  </a:moveTo>
                  <a:lnTo>
                    <a:pt x="305718" y="712312"/>
                  </a:lnTo>
                  <a:lnTo>
                    <a:pt x="260917" y="703974"/>
                  </a:lnTo>
                  <a:lnTo>
                    <a:pt x="213695" y="686607"/>
                  </a:lnTo>
                  <a:lnTo>
                    <a:pt x="170858" y="664928"/>
                  </a:lnTo>
                  <a:lnTo>
                    <a:pt x="132482" y="638925"/>
                  </a:lnTo>
                  <a:lnTo>
                    <a:pt x="98642" y="608591"/>
                  </a:lnTo>
                  <a:lnTo>
                    <a:pt x="69416" y="573916"/>
                  </a:lnTo>
                  <a:lnTo>
                    <a:pt x="44878" y="534890"/>
                  </a:lnTo>
                  <a:lnTo>
                    <a:pt x="25104" y="491504"/>
                  </a:lnTo>
                  <a:lnTo>
                    <a:pt x="10172" y="443750"/>
                  </a:lnTo>
                  <a:lnTo>
                    <a:pt x="1955" y="397767"/>
                  </a:lnTo>
                  <a:lnTo>
                    <a:pt x="0" y="351640"/>
                  </a:lnTo>
                  <a:lnTo>
                    <a:pt x="4036" y="305966"/>
                  </a:lnTo>
                  <a:lnTo>
                    <a:pt x="13794" y="261340"/>
                  </a:lnTo>
                  <a:lnTo>
                    <a:pt x="29006" y="218359"/>
                  </a:lnTo>
                  <a:lnTo>
                    <a:pt x="49400" y="177619"/>
                  </a:lnTo>
                  <a:lnTo>
                    <a:pt x="74708" y="139715"/>
                  </a:lnTo>
                  <a:lnTo>
                    <a:pt x="104660" y="105243"/>
                  </a:lnTo>
                  <a:lnTo>
                    <a:pt x="138987" y="74801"/>
                  </a:lnTo>
                  <a:lnTo>
                    <a:pt x="177419" y="48983"/>
                  </a:lnTo>
                  <a:lnTo>
                    <a:pt x="219686" y="28386"/>
                  </a:lnTo>
                  <a:lnTo>
                    <a:pt x="305315" y="4702"/>
                  </a:lnTo>
                  <a:lnTo>
                    <a:pt x="359256" y="0"/>
                  </a:lnTo>
                  <a:lnTo>
                    <a:pt x="413199" y="3069"/>
                  </a:lnTo>
                  <a:lnTo>
                    <a:pt x="465825" y="14348"/>
                  </a:lnTo>
                  <a:lnTo>
                    <a:pt x="515814" y="34270"/>
                  </a:lnTo>
                  <a:lnTo>
                    <a:pt x="560128" y="60900"/>
                  </a:lnTo>
                  <a:lnTo>
                    <a:pt x="600115" y="93493"/>
                  </a:lnTo>
                  <a:lnTo>
                    <a:pt x="635206" y="131290"/>
                  </a:lnTo>
                  <a:lnTo>
                    <a:pt x="664829" y="173529"/>
                  </a:lnTo>
                  <a:lnTo>
                    <a:pt x="688416" y="219452"/>
                  </a:lnTo>
                  <a:lnTo>
                    <a:pt x="704594" y="265375"/>
                  </a:lnTo>
                  <a:lnTo>
                    <a:pt x="714517" y="312980"/>
                  </a:lnTo>
                  <a:lnTo>
                    <a:pt x="717908" y="361463"/>
                  </a:lnTo>
                  <a:lnTo>
                    <a:pt x="714491" y="410020"/>
                  </a:lnTo>
                  <a:lnTo>
                    <a:pt x="704288" y="457150"/>
                  </a:lnTo>
                  <a:lnTo>
                    <a:pt x="687873" y="501623"/>
                  </a:lnTo>
                  <a:lnTo>
                    <a:pt x="665787" y="543035"/>
                  </a:lnTo>
                  <a:lnTo>
                    <a:pt x="638567" y="580981"/>
                  </a:lnTo>
                  <a:lnTo>
                    <a:pt x="606752" y="615056"/>
                  </a:lnTo>
                  <a:lnTo>
                    <a:pt x="570881" y="644857"/>
                  </a:lnTo>
                  <a:lnTo>
                    <a:pt x="531491" y="669978"/>
                  </a:lnTo>
                  <a:lnTo>
                    <a:pt x="489122" y="690015"/>
                  </a:lnTo>
                  <a:lnTo>
                    <a:pt x="444312" y="704564"/>
                  </a:lnTo>
                  <a:lnTo>
                    <a:pt x="397599" y="713219"/>
                  </a:lnTo>
                  <a:lnTo>
                    <a:pt x="349522" y="715576"/>
                  </a:lnTo>
                  <a:close/>
                </a:path>
              </a:pathLst>
            </a:custGeom>
            <a:solidFill>
              <a:srgbClr val="3C2E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9247" y="996139"/>
              <a:ext cx="252266" cy="2236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7346" y="707663"/>
              <a:ext cx="222360" cy="1639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339032" y="1232242"/>
              <a:ext cx="574675" cy="569595"/>
            </a:xfrm>
            <a:custGeom>
              <a:avLst/>
              <a:gdLst/>
              <a:ahLst/>
              <a:cxnLst/>
              <a:rect l="l" t="t" r="r" b="b"/>
              <a:pathLst>
                <a:path w="574675" h="569594">
                  <a:moveTo>
                    <a:pt x="284443" y="569464"/>
                  </a:moveTo>
                  <a:lnTo>
                    <a:pt x="237626" y="565062"/>
                  </a:lnTo>
                  <a:lnTo>
                    <a:pt x="193090" y="552773"/>
                  </a:lnTo>
                  <a:lnTo>
                    <a:pt x="151506" y="533351"/>
                  </a:lnTo>
                  <a:lnTo>
                    <a:pt x="113548" y="507553"/>
                  </a:lnTo>
                  <a:lnTo>
                    <a:pt x="79889" y="476134"/>
                  </a:lnTo>
                  <a:lnTo>
                    <a:pt x="51201" y="439849"/>
                  </a:lnTo>
                  <a:lnTo>
                    <a:pt x="28158" y="399453"/>
                  </a:lnTo>
                  <a:lnTo>
                    <a:pt x="11432" y="355702"/>
                  </a:lnTo>
                  <a:lnTo>
                    <a:pt x="1696" y="309350"/>
                  </a:lnTo>
                  <a:lnTo>
                    <a:pt x="0" y="260656"/>
                  </a:lnTo>
                  <a:lnTo>
                    <a:pt x="6966" y="214400"/>
                  </a:lnTo>
                  <a:lnTo>
                    <a:pt x="21758" y="171147"/>
                  </a:lnTo>
                  <a:lnTo>
                    <a:pt x="43536" y="131463"/>
                  </a:lnTo>
                  <a:lnTo>
                    <a:pt x="71462" y="95915"/>
                  </a:lnTo>
                  <a:lnTo>
                    <a:pt x="104696" y="65067"/>
                  </a:lnTo>
                  <a:lnTo>
                    <a:pt x="142401" y="39485"/>
                  </a:lnTo>
                  <a:lnTo>
                    <a:pt x="183739" y="19737"/>
                  </a:lnTo>
                  <a:lnTo>
                    <a:pt x="227870" y="6386"/>
                  </a:lnTo>
                  <a:lnTo>
                    <a:pt x="273956" y="0"/>
                  </a:lnTo>
                  <a:lnTo>
                    <a:pt x="321158" y="1143"/>
                  </a:lnTo>
                  <a:lnTo>
                    <a:pt x="387663" y="16407"/>
                  </a:lnTo>
                  <a:lnTo>
                    <a:pt x="430573" y="35967"/>
                  </a:lnTo>
                  <a:lnTo>
                    <a:pt x="442228" y="43863"/>
                  </a:lnTo>
                  <a:lnTo>
                    <a:pt x="266533" y="43863"/>
                  </a:lnTo>
                  <a:lnTo>
                    <a:pt x="222225" y="51491"/>
                  </a:lnTo>
                  <a:lnTo>
                    <a:pt x="182142" y="66312"/>
                  </a:lnTo>
                  <a:lnTo>
                    <a:pt x="146672" y="87518"/>
                  </a:lnTo>
                  <a:lnTo>
                    <a:pt x="116200" y="114300"/>
                  </a:lnTo>
                  <a:lnTo>
                    <a:pt x="91114" y="145850"/>
                  </a:lnTo>
                  <a:lnTo>
                    <a:pt x="71800" y="181359"/>
                  </a:lnTo>
                  <a:lnTo>
                    <a:pt x="58644" y="220018"/>
                  </a:lnTo>
                  <a:lnTo>
                    <a:pt x="52091" y="260656"/>
                  </a:lnTo>
                  <a:lnTo>
                    <a:pt x="52098" y="269617"/>
                  </a:lnTo>
                  <a:lnTo>
                    <a:pt x="59991" y="346809"/>
                  </a:lnTo>
                  <a:lnTo>
                    <a:pt x="80225" y="397404"/>
                  </a:lnTo>
                  <a:lnTo>
                    <a:pt x="110850" y="440020"/>
                  </a:lnTo>
                  <a:lnTo>
                    <a:pt x="149802" y="474030"/>
                  </a:lnTo>
                  <a:lnTo>
                    <a:pt x="195016" y="498805"/>
                  </a:lnTo>
                  <a:lnTo>
                    <a:pt x="244427" y="513717"/>
                  </a:lnTo>
                  <a:lnTo>
                    <a:pt x="293999" y="518178"/>
                  </a:lnTo>
                  <a:lnTo>
                    <a:pt x="446745" y="518178"/>
                  </a:lnTo>
                  <a:lnTo>
                    <a:pt x="419668" y="535207"/>
                  </a:lnTo>
                  <a:lnTo>
                    <a:pt x="377570" y="553511"/>
                  </a:lnTo>
                  <a:lnTo>
                    <a:pt x="332867" y="565223"/>
                  </a:lnTo>
                  <a:lnTo>
                    <a:pt x="284443" y="569464"/>
                  </a:lnTo>
                  <a:close/>
                </a:path>
                <a:path w="574675" h="569594">
                  <a:moveTo>
                    <a:pt x="446745" y="518178"/>
                  </a:moveTo>
                  <a:lnTo>
                    <a:pt x="293999" y="518178"/>
                  </a:lnTo>
                  <a:lnTo>
                    <a:pt x="343704" y="512355"/>
                  </a:lnTo>
                  <a:lnTo>
                    <a:pt x="391695" y="495694"/>
                  </a:lnTo>
                  <a:lnTo>
                    <a:pt x="436129" y="467639"/>
                  </a:lnTo>
                  <a:lnTo>
                    <a:pt x="468275" y="435897"/>
                  </a:lnTo>
                  <a:lnTo>
                    <a:pt x="493620" y="398802"/>
                  </a:lnTo>
                  <a:lnTo>
                    <a:pt x="511842" y="357683"/>
                  </a:lnTo>
                  <a:lnTo>
                    <a:pt x="522617" y="313867"/>
                  </a:lnTo>
                  <a:lnTo>
                    <a:pt x="524997" y="264954"/>
                  </a:lnTo>
                  <a:lnTo>
                    <a:pt x="517406" y="217878"/>
                  </a:lnTo>
                  <a:lnTo>
                    <a:pt x="500777" y="173893"/>
                  </a:lnTo>
                  <a:lnTo>
                    <a:pt x="476041" y="134254"/>
                  </a:lnTo>
                  <a:lnTo>
                    <a:pt x="444131" y="100214"/>
                  </a:lnTo>
                  <a:lnTo>
                    <a:pt x="405980" y="73029"/>
                  </a:lnTo>
                  <a:lnTo>
                    <a:pt x="362519" y="53952"/>
                  </a:lnTo>
                  <a:lnTo>
                    <a:pt x="314681" y="44237"/>
                  </a:lnTo>
                  <a:lnTo>
                    <a:pt x="266533" y="43863"/>
                  </a:lnTo>
                  <a:lnTo>
                    <a:pt x="442228" y="43863"/>
                  </a:lnTo>
                  <a:lnTo>
                    <a:pt x="502461" y="93947"/>
                  </a:lnTo>
                  <a:lnTo>
                    <a:pt x="530284" y="131127"/>
                  </a:lnTo>
                  <a:lnTo>
                    <a:pt x="551922" y="172941"/>
                  </a:lnTo>
                  <a:lnTo>
                    <a:pt x="566796" y="218769"/>
                  </a:lnTo>
                  <a:lnTo>
                    <a:pt x="574301" y="269617"/>
                  </a:lnTo>
                  <a:lnTo>
                    <a:pt x="572809" y="318360"/>
                  </a:lnTo>
                  <a:lnTo>
                    <a:pt x="563119" y="364437"/>
                  </a:lnTo>
                  <a:lnTo>
                    <a:pt x="546031" y="407288"/>
                  </a:lnTo>
                  <a:lnTo>
                    <a:pt x="522343" y="446351"/>
                  </a:lnTo>
                  <a:lnTo>
                    <a:pt x="492853" y="481066"/>
                  </a:lnTo>
                  <a:lnTo>
                    <a:pt x="458362" y="510871"/>
                  </a:lnTo>
                  <a:lnTo>
                    <a:pt x="446745" y="518178"/>
                  </a:lnTo>
                  <a:close/>
                </a:path>
              </a:pathLst>
            </a:custGeom>
            <a:solidFill>
              <a:srgbClr val="8C6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12394" y="832014"/>
              <a:ext cx="481330" cy="52069"/>
            </a:xfrm>
            <a:custGeom>
              <a:avLst/>
              <a:gdLst/>
              <a:ahLst/>
              <a:cxnLst/>
              <a:rect l="l" t="t" r="r" b="b"/>
              <a:pathLst>
                <a:path w="481330" h="52069">
                  <a:moveTo>
                    <a:pt x="433144" y="51858"/>
                  </a:moveTo>
                  <a:lnTo>
                    <a:pt x="369541" y="49353"/>
                  </a:lnTo>
                  <a:lnTo>
                    <a:pt x="315515" y="47948"/>
                  </a:lnTo>
                  <a:lnTo>
                    <a:pt x="261482" y="46920"/>
                  </a:lnTo>
                  <a:lnTo>
                    <a:pt x="207444" y="46133"/>
                  </a:lnTo>
                  <a:lnTo>
                    <a:pt x="99370" y="44736"/>
                  </a:lnTo>
                  <a:lnTo>
                    <a:pt x="45340" y="43853"/>
                  </a:lnTo>
                  <a:lnTo>
                    <a:pt x="5646" y="36312"/>
                  </a:lnTo>
                  <a:lnTo>
                    <a:pt x="0" y="16546"/>
                  </a:lnTo>
                  <a:lnTo>
                    <a:pt x="4442" y="11408"/>
                  </a:lnTo>
                  <a:lnTo>
                    <a:pt x="54342" y="3019"/>
                  </a:lnTo>
                  <a:lnTo>
                    <a:pt x="123216" y="1334"/>
                  </a:lnTo>
                  <a:lnTo>
                    <a:pt x="177803" y="935"/>
                  </a:lnTo>
                  <a:lnTo>
                    <a:pt x="232392" y="1002"/>
                  </a:lnTo>
                  <a:lnTo>
                    <a:pt x="341568" y="1486"/>
                  </a:lnTo>
                  <a:lnTo>
                    <a:pt x="396151" y="1381"/>
                  </a:lnTo>
                  <a:lnTo>
                    <a:pt x="408856" y="879"/>
                  </a:lnTo>
                  <a:lnTo>
                    <a:pt x="421562" y="132"/>
                  </a:lnTo>
                  <a:lnTo>
                    <a:pt x="434267" y="0"/>
                  </a:lnTo>
                  <a:lnTo>
                    <a:pt x="446972" y="1339"/>
                  </a:lnTo>
                  <a:lnTo>
                    <a:pt x="451830" y="2251"/>
                  </a:lnTo>
                  <a:lnTo>
                    <a:pt x="456937" y="2168"/>
                  </a:lnTo>
                  <a:lnTo>
                    <a:pt x="481103" y="25787"/>
                  </a:lnTo>
                  <a:lnTo>
                    <a:pt x="479715" y="32961"/>
                  </a:lnTo>
                  <a:lnTo>
                    <a:pt x="442660" y="51436"/>
                  </a:lnTo>
                  <a:lnTo>
                    <a:pt x="433144" y="51858"/>
                  </a:lnTo>
                  <a:close/>
                </a:path>
              </a:pathLst>
            </a:custGeom>
            <a:solidFill>
              <a:srgbClr val="D6A7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0" y="19482"/>
            <a:ext cx="2799080" cy="1416050"/>
            <a:chOff x="0" y="19482"/>
            <a:chExt cx="2799080" cy="1416050"/>
          </a:xfrm>
        </p:grpSpPr>
        <p:sp>
          <p:nvSpPr>
            <p:cNvPr id="15" name="object 15"/>
            <p:cNvSpPr/>
            <p:nvPr/>
          </p:nvSpPr>
          <p:spPr>
            <a:xfrm>
              <a:off x="0" y="19482"/>
              <a:ext cx="2799080" cy="751205"/>
            </a:xfrm>
            <a:custGeom>
              <a:avLst/>
              <a:gdLst/>
              <a:ahLst/>
              <a:cxnLst/>
              <a:rect l="l" t="t" r="r" b="b"/>
              <a:pathLst>
                <a:path w="2799080" h="751205">
                  <a:moveTo>
                    <a:pt x="1389355" y="492388"/>
                  </a:moveTo>
                  <a:lnTo>
                    <a:pt x="1171421" y="492388"/>
                  </a:lnTo>
                  <a:lnTo>
                    <a:pt x="1200772" y="451657"/>
                  </a:lnTo>
                  <a:lnTo>
                    <a:pt x="1229140" y="411863"/>
                  </a:lnTo>
                  <a:lnTo>
                    <a:pt x="1257534" y="373259"/>
                  </a:lnTo>
                  <a:lnTo>
                    <a:pt x="1286957" y="336098"/>
                  </a:lnTo>
                  <a:lnTo>
                    <a:pt x="1318458" y="298391"/>
                  </a:lnTo>
                  <a:lnTo>
                    <a:pt x="1369765" y="237594"/>
                  </a:lnTo>
                  <a:lnTo>
                    <a:pt x="1413833" y="185976"/>
                  </a:lnTo>
                  <a:lnTo>
                    <a:pt x="1445971" y="148802"/>
                  </a:lnTo>
                  <a:lnTo>
                    <a:pt x="1478310" y="111807"/>
                  </a:lnTo>
                  <a:lnTo>
                    <a:pt x="1510866" y="75009"/>
                  </a:lnTo>
                  <a:lnTo>
                    <a:pt x="1543657" y="38428"/>
                  </a:lnTo>
                  <a:lnTo>
                    <a:pt x="1584760" y="7120"/>
                  </a:lnTo>
                  <a:lnTo>
                    <a:pt x="1627216" y="0"/>
                  </a:lnTo>
                  <a:lnTo>
                    <a:pt x="1667700" y="16576"/>
                  </a:lnTo>
                  <a:lnTo>
                    <a:pt x="1702884" y="56362"/>
                  </a:lnTo>
                  <a:lnTo>
                    <a:pt x="1730371" y="101500"/>
                  </a:lnTo>
                  <a:lnTo>
                    <a:pt x="1757602" y="146795"/>
                  </a:lnTo>
                  <a:lnTo>
                    <a:pt x="1784632" y="192214"/>
                  </a:lnTo>
                  <a:lnTo>
                    <a:pt x="1806624" y="229442"/>
                  </a:lnTo>
                  <a:lnTo>
                    <a:pt x="1594719" y="229442"/>
                  </a:lnTo>
                  <a:lnTo>
                    <a:pt x="1539792" y="298465"/>
                  </a:lnTo>
                  <a:lnTo>
                    <a:pt x="1502651" y="344997"/>
                  </a:lnTo>
                  <a:lnTo>
                    <a:pt x="1472944" y="382539"/>
                  </a:lnTo>
                  <a:lnTo>
                    <a:pt x="1443752" y="420002"/>
                  </a:lnTo>
                  <a:lnTo>
                    <a:pt x="1415092" y="457630"/>
                  </a:lnTo>
                  <a:lnTo>
                    <a:pt x="1389355" y="492388"/>
                  </a:lnTo>
                  <a:close/>
                </a:path>
                <a:path w="2799080" h="751205">
                  <a:moveTo>
                    <a:pt x="2179307" y="480363"/>
                  </a:moveTo>
                  <a:lnTo>
                    <a:pt x="1954646" y="480363"/>
                  </a:lnTo>
                  <a:lnTo>
                    <a:pt x="2004175" y="419966"/>
                  </a:lnTo>
                  <a:lnTo>
                    <a:pt x="2060591" y="350939"/>
                  </a:lnTo>
                  <a:lnTo>
                    <a:pt x="2068193" y="341603"/>
                  </a:lnTo>
                  <a:lnTo>
                    <a:pt x="2103073" y="298391"/>
                  </a:lnTo>
                  <a:lnTo>
                    <a:pt x="2151878" y="237594"/>
                  </a:lnTo>
                  <a:lnTo>
                    <a:pt x="2201084" y="176544"/>
                  </a:lnTo>
                  <a:lnTo>
                    <a:pt x="2234600" y="135526"/>
                  </a:lnTo>
                  <a:lnTo>
                    <a:pt x="2268463" y="94800"/>
                  </a:lnTo>
                  <a:lnTo>
                    <a:pt x="2303683" y="61821"/>
                  </a:lnTo>
                  <a:lnTo>
                    <a:pt x="2339909" y="44897"/>
                  </a:lnTo>
                  <a:lnTo>
                    <a:pt x="2375996" y="44489"/>
                  </a:lnTo>
                  <a:lnTo>
                    <a:pt x="2410800" y="61056"/>
                  </a:lnTo>
                  <a:lnTo>
                    <a:pt x="2443176" y="95057"/>
                  </a:lnTo>
                  <a:lnTo>
                    <a:pt x="2471634" y="135007"/>
                  </a:lnTo>
                  <a:lnTo>
                    <a:pt x="2499817" y="175155"/>
                  </a:lnTo>
                  <a:lnTo>
                    <a:pt x="2527756" y="215479"/>
                  </a:lnTo>
                  <a:lnTo>
                    <a:pt x="2555484" y="255955"/>
                  </a:lnTo>
                  <a:lnTo>
                    <a:pt x="2561292" y="264516"/>
                  </a:lnTo>
                  <a:lnTo>
                    <a:pt x="2353510" y="264516"/>
                  </a:lnTo>
                  <a:lnTo>
                    <a:pt x="2318379" y="307441"/>
                  </a:lnTo>
                  <a:lnTo>
                    <a:pt x="2282567" y="351093"/>
                  </a:lnTo>
                  <a:lnTo>
                    <a:pt x="2249246" y="392007"/>
                  </a:lnTo>
                  <a:lnTo>
                    <a:pt x="2216583" y="432840"/>
                  </a:lnTo>
                  <a:lnTo>
                    <a:pt x="2183962" y="474382"/>
                  </a:lnTo>
                  <a:lnTo>
                    <a:pt x="2179307" y="480363"/>
                  </a:lnTo>
                  <a:close/>
                </a:path>
                <a:path w="2799080" h="751205">
                  <a:moveTo>
                    <a:pt x="666322" y="519204"/>
                  </a:moveTo>
                  <a:lnTo>
                    <a:pt x="442877" y="519204"/>
                  </a:lnTo>
                  <a:lnTo>
                    <a:pt x="527027" y="419966"/>
                  </a:lnTo>
                  <a:lnTo>
                    <a:pt x="622960" y="307419"/>
                  </a:lnTo>
                  <a:lnTo>
                    <a:pt x="682361" y="237594"/>
                  </a:lnTo>
                  <a:lnTo>
                    <a:pt x="734152" y="177416"/>
                  </a:lnTo>
                  <a:lnTo>
                    <a:pt x="767671" y="139263"/>
                  </a:lnTo>
                  <a:lnTo>
                    <a:pt x="801598" y="101481"/>
                  </a:lnTo>
                  <a:lnTo>
                    <a:pt x="839404" y="69844"/>
                  </a:lnTo>
                  <a:lnTo>
                    <a:pt x="876938" y="57123"/>
                  </a:lnTo>
                  <a:lnTo>
                    <a:pt x="912940" y="62839"/>
                  </a:lnTo>
                  <a:lnTo>
                    <a:pt x="946149" y="86514"/>
                  </a:lnTo>
                  <a:lnTo>
                    <a:pt x="975304" y="127669"/>
                  </a:lnTo>
                  <a:lnTo>
                    <a:pt x="1061013" y="287122"/>
                  </a:lnTo>
                  <a:lnTo>
                    <a:pt x="863700" y="287122"/>
                  </a:lnTo>
                  <a:lnTo>
                    <a:pt x="792050" y="369961"/>
                  </a:lnTo>
                  <a:lnTo>
                    <a:pt x="769998" y="395750"/>
                  </a:lnTo>
                  <a:lnTo>
                    <a:pt x="738660" y="432840"/>
                  </a:lnTo>
                  <a:lnTo>
                    <a:pt x="666322" y="519204"/>
                  </a:lnTo>
                  <a:close/>
                </a:path>
                <a:path w="2799080" h="751205">
                  <a:moveTo>
                    <a:pt x="0" y="357938"/>
                  </a:moveTo>
                  <a:lnTo>
                    <a:pt x="0" y="164734"/>
                  </a:lnTo>
                  <a:lnTo>
                    <a:pt x="16831" y="147255"/>
                  </a:lnTo>
                  <a:lnTo>
                    <a:pt x="53216" y="117164"/>
                  </a:lnTo>
                  <a:lnTo>
                    <a:pt x="88493" y="103364"/>
                  </a:lnTo>
                  <a:lnTo>
                    <a:pt x="122764" y="105711"/>
                  </a:lnTo>
                  <a:lnTo>
                    <a:pt x="156127" y="124059"/>
                  </a:lnTo>
                  <a:lnTo>
                    <a:pt x="188683" y="158265"/>
                  </a:lnTo>
                  <a:lnTo>
                    <a:pt x="249474" y="237722"/>
                  </a:lnTo>
                  <a:lnTo>
                    <a:pt x="285749" y="285301"/>
                  </a:lnTo>
                  <a:lnTo>
                    <a:pt x="83379" y="285301"/>
                  </a:lnTo>
                  <a:lnTo>
                    <a:pt x="57765" y="307441"/>
                  </a:lnTo>
                  <a:lnTo>
                    <a:pt x="35409" y="326674"/>
                  </a:lnTo>
                  <a:lnTo>
                    <a:pt x="11895" y="347196"/>
                  </a:lnTo>
                  <a:lnTo>
                    <a:pt x="0" y="357938"/>
                  </a:lnTo>
                  <a:close/>
                </a:path>
                <a:path w="2799080" h="751205">
                  <a:moveTo>
                    <a:pt x="1918052" y="733028"/>
                  </a:moveTo>
                  <a:lnTo>
                    <a:pt x="1884660" y="719649"/>
                  </a:lnTo>
                  <a:lnTo>
                    <a:pt x="1854237" y="692338"/>
                  </a:lnTo>
                  <a:lnTo>
                    <a:pt x="1828281" y="651723"/>
                  </a:lnTo>
                  <a:lnTo>
                    <a:pt x="1805566" y="606516"/>
                  </a:lnTo>
                  <a:lnTo>
                    <a:pt x="1782277" y="561593"/>
                  </a:lnTo>
                  <a:lnTo>
                    <a:pt x="1758443" y="516758"/>
                  </a:lnTo>
                  <a:lnTo>
                    <a:pt x="1734402" y="472387"/>
                  </a:lnTo>
                  <a:lnTo>
                    <a:pt x="1710030" y="428000"/>
                  </a:lnTo>
                  <a:lnTo>
                    <a:pt x="1667351" y="350939"/>
                  </a:lnTo>
                  <a:lnTo>
                    <a:pt x="1636452" y="295066"/>
                  </a:lnTo>
                  <a:lnTo>
                    <a:pt x="1612129" y="250656"/>
                  </a:lnTo>
                  <a:lnTo>
                    <a:pt x="1609873" y="247240"/>
                  </a:lnTo>
                  <a:lnTo>
                    <a:pt x="1606527" y="243206"/>
                  </a:lnTo>
                  <a:lnTo>
                    <a:pt x="1601630" y="237594"/>
                  </a:lnTo>
                  <a:lnTo>
                    <a:pt x="1594719" y="229442"/>
                  </a:lnTo>
                  <a:lnTo>
                    <a:pt x="1806624" y="229442"/>
                  </a:lnTo>
                  <a:lnTo>
                    <a:pt x="1811516" y="237722"/>
                  </a:lnTo>
                  <a:lnTo>
                    <a:pt x="1878137" y="351093"/>
                  </a:lnTo>
                  <a:lnTo>
                    <a:pt x="1918729" y="420002"/>
                  </a:lnTo>
                  <a:lnTo>
                    <a:pt x="1954646" y="480363"/>
                  </a:lnTo>
                  <a:lnTo>
                    <a:pt x="2179307" y="480363"/>
                  </a:lnTo>
                  <a:lnTo>
                    <a:pt x="2150874" y="516901"/>
                  </a:lnTo>
                  <a:lnTo>
                    <a:pt x="2053891" y="641675"/>
                  </a:lnTo>
                  <a:lnTo>
                    <a:pt x="2021071" y="683258"/>
                  </a:lnTo>
                  <a:lnTo>
                    <a:pt x="1987754" y="715462"/>
                  </a:lnTo>
                  <a:lnTo>
                    <a:pt x="1952915" y="731842"/>
                  </a:lnTo>
                  <a:lnTo>
                    <a:pt x="1918052" y="733028"/>
                  </a:lnTo>
                  <a:close/>
                </a:path>
                <a:path w="2799080" h="751205">
                  <a:moveTo>
                    <a:pt x="2709364" y="743348"/>
                  </a:moveTo>
                  <a:lnTo>
                    <a:pt x="2660805" y="720662"/>
                  </a:lnTo>
                  <a:lnTo>
                    <a:pt x="2626008" y="682020"/>
                  </a:lnTo>
                  <a:lnTo>
                    <a:pt x="2595584" y="639621"/>
                  </a:lnTo>
                  <a:lnTo>
                    <a:pt x="2568925" y="598795"/>
                  </a:lnTo>
                  <a:lnTo>
                    <a:pt x="2515734" y="516758"/>
                  </a:lnTo>
                  <a:lnTo>
                    <a:pt x="2492138" y="480171"/>
                  </a:lnTo>
                  <a:lnTo>
                    <a:pt x="2453407" y="419966"/>
                  </a:lnTo>
                  <a:lnTo>
                    <a:pt x="2375300" y="298391"/>
                  </a:lnTo>
                  <a:lnTo>
                    <a:pt x="2353510" y="264516"/>
                  </a:lnTo>
                  <a:lnTo>
                    <a:pt x="2561292" y="264516"/>
                  </a:lnTo>
                  <a:lnTo>
                    <a:pt x="2584313" y="298465"/>
                  </a:lnTo>
                  <a:lnTo>
                    <a:pt x="2619671" y="351093"/>
                  </a:lnTo>
                  <a:lnTo>
                    <a:pt x="2665617" y="420002"/>
                  </a:lnTo>
                  <a:lnTo>
                    <a:pt x="2746259" y="541611"/>
                  </a:lnTo>
                  <a:lnTo>
                    <a:pt x="2771827" y="588985"/>
                  </a:lnTo>
                  <a:lnTo>
                    <a:pt x="2792628" y="639125"/>
                  </a:lnTo>
                  <a:lnTo>
                    <a:pt x="2798839" y="666262"/>
                  </a:lnTo>
                  <a:lnTo>
                    <a:pt x="2795299" y="690752"/>
                  </a:lnTo>
                  <a:lnTo>
                    <a:pt x="2782652" y="711984"/>
                  </a:lnTo>
                  <a:lnTo>
                    <a:pt x="2761543" y="729347"/>
                  </a:lnTo>
                  <a:lnTo>
                    <a:pt x="2735534" y="740680"/>
                  </a:lnTo>
                  <a:lnTo>
                    <a:pt x="2709364" y="743348"/>
                  </a:lnTo>
                  <a:close/>
                </a:path>
                <a:path w="2799080" h="751205">
                  <a:moveTo>
                    <a:pt x="408625" y="750945"/>
                  </a:moveTo>
                  <a:lnTo>
                    <a:pt x="377696" y="738655"/>
                  </a:lnTo>
                  <a:lnTo>
                    <a:pt x="349410" y="711766"/>
                  </a:lnTo>
                  <a:lnTo>
                    <a:pt x="324261" y="670478"/>
                  </a:lnTo>
                  <a:lnTo>
                    <a:pt x="300965" y="622896"/>
                  </a:lnTo>
                  <a:lnTo>
                    <a:pt x="277058" y="575701"/>
                  </a:lnTo>
                  <a:lnTo>
                    <a:pt x="252271" y="529051"/>
                  </a:lnTo>
                  <a:lnTo>
                    <a:pt x="226335" y="483106"/>
                  </a:lnTo>
                  <a:lnTo>
                    <a:pt x="198982" y="438025"/>
                  </a:lnTo>
                  <a:lnTo>
                    <a:pt x="169942" y="393968"/>
                  </a:lnTo>
                  <a:lnTo>
                    <a:pt x="138823" y="350939"/>
                  </a:lnTo>
                  <a:lnTo>
                    <a:pt x="105727" y="309561"/>
                  </a:lnTo>
                  <a:lnTo>
                    <a:pt x="83379" y="285301"/>
                  </a:lnTo>
                  <a:lnTo>
                    <a:pt x="285749" y="285301"/>
                  </a:lnTo>
                  <a:lnTo>
                    <a:pt x="335543" y="351093"/>
                  </a:lnTo>
                  <a:lnTo>
                    <a:pt x="364062" y="389205"/>
                  </a:lnTo>
                  <a:lnTo>
                    <a:pt x="392814" y="428048"/>
                  </a:lnTo>
                  <a:lnTo>
                    <a:pt x="417657" y="469847"/>
                  </a:lnTo>
                  <a:lnTo>
                    <a:pt x="429583" y="493560"/>
                  </a:lnTo>
                  <a:lnTo>
                    <a:pt x="442877" y="519204"/>
                  </a:lnTo>
                  <a:lnTo>
                    <a:pt x="666322" y="519204"/>
                  </a:lnTo>
                  <a:lnTo>
                    <a:pt x="610196" y="585884"/>
                  </a:lnTo>
                  <a:lnTo>
                    <a:pt x="577931" y="623635"/>
                  </a:lnTo>
                  <a:lnTo>
                    <a:pt x="545336" y="661124"/>
                  </a:lnTo>
                  <a:lnTo>
                    <a:pt x="512374" y="698212"/>
                  </a:lnTo>
                  <a:lnTo>
                    <a:pt x="476455" y="730924"/>
                  </a:lnTo>
                  <a:lnTo>
                    <a:pt x="441709" y="748434"/>
                  </a:lnTo>
                  <a:lnTo>
                    <a:pt x="408625" y="750945"/>
                  </a:lnTo>
                  <a:close/>
                </a:path>
                <a:path w="2799080" h="751205">
                  <a:moveTo>
                    <a:pt x="1141324" y="748225"/>
                  </a:moveTo>
                  <a:lnTo>
                    <a:pt x="1087603" y="719973"/>
                  </a:lnTo>
                  <a:lnTo>
                    <a:pt x="1054018" y="666818"/>
                  </a:lnTo>
                  <a:lnTo>
                    <a:pt x="1031254" y="620294"/>
                  </a:lnTo>
                  <a:lnTo>
                    <a:pt x="1008215" y="573766"/>
                  </a:lnTo>
                  <a:lnTo>
                    <a:pt x="984893" y="527102"/>
                  </a:lnTo>
                  <a:lnTo>
                    <a:pt x="961277" y="480171"/>
                  </a:lnTo>
                  <a:lnTo>
                    <a:pt x="930845" y="419966"/>
                  </a:lnTo>
                  <a:lnTo>
                    <a:pt x="895914" y="350939"/>
                  </a:lnTo>
                  <a:lnTo>
                    <a:pt x="863700" y="287122"/>
                  </a:lnTo>
                  <a:lnTo>
                    <a:pt x="1061013" y="287122"/>
                  </a:lnTo>
                  <a:lnTo>
                    <a:pt x="1171421" y="492388"/>
                  </a:lnTo>
                  <a:lnTo>
                    <a:pt x="1389355" y="492388"/>
                  </a:lnTo>
                  <a:lnTo>
                    <a:pt x="1386459" y="496300"/>
                  </a:lnTo>
                  <a:lnTo>
                    <a:pt x="1358253" y="535290"/>
                  </a:lnTo>
                  <a:lnTo>
                    <a:pt x="1274662" y="653037"/>
                  </a:lnTo>
                  <a:lnTo>
                    <a:pt x="1246629" y="692162"/>
                  </a:lnTo>
                  <a:lnTo>
                    <a:pt x="1225885" y="716903"/>
                  </a:lnTo>
                  <a:lnTo>
                    <a:pt x="1201852" y="736063"/>
                  </a:lnTo>
                  <a:lnTo>
                    <a:pt x="1173882" y="747288"/>
                  </a:lnTo>
                  <a:lnTo>
                    <a:pt x="1141324" y="748225"/>
                  </a:lnTo>
                  <a:close/>
                </a:path>
              </a:pathLst>
            </a:custGeom>
            <a:solidFill>
              <a:srgbClr val="D4A2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62313"/>
              <a:ext cx="2646680" cy="673100"/>
            </a:xfrm>
            <a:custGeom>
              <a:avLst/>
              <a:gdLst/>
              <a:ahLst/>
              <a:cxnLst/>
              <a:rect l="l" t="t" r="r" b="b"/>
              <a:pathLst>
                <a:path w="2646680" h="673100">
                  <a:moveTo>
                    <a:pt x="0" y="227336"/>
                  </a:moveTo>
                  <a:lnTo>
                    <a:pt x="0" y="49192"/>
                  </a:lnTo>
                  <a:lnTo>
                    <a:pt x="10950" y="39461"/>
                  </a:lnTo>
                  <a:lnTo>
                    <a:pt x="52940" y="10018"/>
                  </a:lnTo>
                  <a:lnTo>
                    <a:pt x="93228" y="0"/>
                  </a:lnTo>
                  <a:lnTo>
                    <a:pt x="132411" y="10645"/>
                  </a:lnTo>
                  <a:lnTo>
                    <a:pt x="171084" y="43197"/>
                  </a:lnTo>
                  <a:lnTo>
                    <a:pt x="204985" y="82513"/>
                  </a:lnTo>
                  <a:lnTo>
                    <a:pt x="238241" y="122396"/>
                  </a:lnTo>
                  <a:lnTo>
                    <a:pt x="271018" y="162701"/>
                  </a:lnTo>
                  <a:lnTo>
                    <a:pt x="282657" y="177250"/>
                  </a:lnTo>
                  <a:lnTo>
                    <a:pt x="77259" y="177250"/>
                  </a:lnTo>
                  <a:lnTo>
                    <a:pt x="60001" y="180837"/>
                  </a:lnTo>
                  <a:lnTo>
                    <a:pt x="39953" y="194412"/>
                  </a:lnTo>
                  <a:lnTo>
                    <a:pt x="0" y="227336"/>
                  </a:lnTo>
                  <a:close/>
                </a:path>
                <a:path w="2646680" h="673100">
                  <a:moveTo>
                    <a:pt x="669865" y="362401"/>
                  </a:moveTo>
                  <a:lnTo>
                    <a:pt x="431458" y="362401"/>
                  </a:lnTo>
                  <a:lnTo>
                    <a:pt x="452340" y="341777"/>
                  </a:lnTo>
                  <a:lnTo>
                    <a:pt x="713486" y="83281"/>
                  </a:lnTo>
                  <a:lnTo>
                    <a:pt x="758155" y="49256"/>
                  </a:lnTo>
                  <a:lnTo>
                    <a:pt x="801268" y="37812"/>
                  </a:lnTo>
                  <a:lnTo>
                    <a:pt x="843554" y="49886"/>
                  </a:lnTo>
                  <a:lnTo>
                    <a:pt x="885742" y="86418"/>
                  </a:lnTo>
                  <a:lnTo>
                    <a:pt x="920742" y="127949"/>
                  </a:lnTo>
                  <a:lnTo>
                    <a:pt x="954920" y="170190"/>
                  </a:lnTo>
                  <a:lnTo>
                    <a:pt x="988529" y="212922"/>
                  </a:lnTo>
                  <a:lnTo>
                    <a:pt x="1010158" y="240855"/>
                  </a:lnTo>
                  <a:lnTo>
                    <a:pt x="791235" y="240855"/>
                  </a:lnTo>
                  <a:lnTo>
                    <a:pt x="669865" y="362401"/>
                  </a:lnTo>
                  <a:close/>
                </a:path>
                <a:path w="2646680" h="673100">
                  <a:moveTo>
                    <a:pt x="1365774" y="406432"/>
                  </a:moveTo>
                  <a:lnTo>
                    <a:pt x="1138519" y="406432"/>
                  </a:lnTo>
                  <a:lnTo>
                    <a:pt x="1180533" y="362349"/>
                  </a:lnTo>
                  <a:lnTo>
                    <a:pt x="1203587" y="338039"/>
                  </a:lnTo>
                  <a:lnTo>
                    <a:pt x="1314510" y="218734"/>
                  </a:lnTo>
                  <a:lnTo>
                    <a:pt x="1351706" y="179193"/>
                  </a:lnTo>
                  <a:lnTo>
                    <a:pt x="1389379" y="140141"/>
                  </a:lnTo>
                  <a:lnTo>
                    <a:pt x="1427749" y="101802"/>
                  </a:lnTo>
                  <a:lnTo>
                    <a:pt x="1471393" y="71901"/>
                  </a:lnTo>
                  <a:lnTo>
                    <a:pt x="1514089" y="66815"/>
                  </a:lnTo>
                  <a:lnTo>
                    <a:pt x="1554465" y="85473"/>
                  </a:lnTo>
                  <a:lnTo>
                    <a:pt x="1591149" y="126803"/>
                  </a:lnTo>
                  <a:lnTo>
                    <a:pt x="1692755" y="280938"/>
                  </a:lnTo>
                  <a:lnTo>
                    <a:pt x="1478316" y="280938"/>
                  </a:lnTo>
                  <a:lnTo>
                    <a:pt x="1405263" y="362401"/>
                  </a:lnTo>
                  <a:lnTo>
                    <a:pt x="1371806" y="399647"/>
                  </a:lnTo>
                  <a:lnTo>
                    <a:pt x="1365774" y="406432"/>
                  </a:lnTo>
                  <a:close/>
                </a:path>
                <a:path w="2646680" h="673100">
                  <a:moveTo>
                    <a:pt x="2082524" y="482419"/>
                  </a:moveTo>
                  <a:lnTo>
                    <a:pt x="1836724" y="482419"/>
                  </a:lnTo>
                  <a:lnTo>
                    <a:pt x="1851387" y="479097"/>
                  </a:lnTo>
                  <a:lnTo>
                    <a:pt x="1867862" y="465192"/>
                  </a:lnTo>
                  <a:lnTo>
                    <a:pt x="1941153" y="385194"/>
                  </a:lnTo>
                  <a:lnTo>
                    <a:pt x="1981078" y="341777"/>
                  </a:lnTo>
                  <a:lnTo>
                    <a:pt x="2156361" y="151904"/>
                  </a:lnTo>
                  <a:lnTo>
                    <a:pt x="2183912" y="123109"/>
                  </a:lnTo>
                  <a:lnTo>
                    <a:pt x="2234519" y="82003"/>
                  </a:lnTo>
                  <a:lnTo>
                    <a:pt x="2272119" y="72623"/>
                  </a:lnTo>
                  <a:lnTo>
                    <a:pt x="2309107" y="81541"/>
                  </a:lnTo>
                  <a:lnTo>
                    <a:pt x="2343867" y="109490"/>
                  </a:lnTo>
                  <a:lnTo>
                    <a:pt x="2407367" y="182354"/>
                  </a:lnTo>
                  <a:lnTo>
                    <a:pt x="2470305" y="255719"/>
                  </a:lnTo>
                  <a:lnTo>
                    <a:pt x="2492968" y="282475"/>
                  </a:lnTo>
                  <a:lnTo>
                    <a:pt x="2263683" y="282475"/>
                  </a:lnTo>
                  <a:lnTo>
                    <a:pt x="2254783" y="292741"/>
                  </a:lnTo>
                  <a:lnTo>
                    <a:pt x="2212342" y="341853"/>
                  </a:lnTo>
                  <a:lnTo>
                    <a:pt x="2200350" y="355785"/>
                  </a:lnTo>
                  <a:lnTo>
                    <a:pt x="2168739" y="391669"/>
                  </a:lnTo>
                  <a:lnTo>
                    <a:pt x="2136323" y="426541"/>
                  </a:lnTo>
                  <a:lnTo>
                    <a:pt x="2082524" y="482419"/>
                  </a:lnTo>
                  <a:close/>
                </a:path>
                <a:path w="2646680" h="673100">
                  <a:moveTo>
                    <a:pt x="393728" y="565620"/>
                  </a:moveTo>
                  <a:lnTo>
                    <a:pt x="353012" y="547529"/>
                  </a:lnTo>
                  <a:lnTo>
                    <a:pt x="316495" y="508211"/>
                  </a:lnTo>
                  <a:lnTo>
                    <a:pt x="291870" y="471821"/>
                  </a:lnTo>
                  <a:lnTo>
                    <a:pt x="243086" y="398722"/>
                  </a:lnTo>
                  <a:lnTo>
                    <a:pt x="218438" y="362349"/>
                  </a:lnTo>
                  <a:lnTo>
                    <a:pt x="190806" y="322925"/>
                  </a:lnTo>
                  <a:lnTo>
                    <a:pt x="162849" y="283718"/>
                  </a:lnTo>
                  <a:lnTo>
                    <a:pt x="135298" y="244261"/>
                  </a:lnTo>
                  <a:lnTo>
                    <a:pt x="108881" y="204087"/>
                  </a:lnTo>
                  <a:lnTo>
                    <a:pt x="93096" y="184663"/>
                  </a:lnTo>
                  <a:lnTo>
                    <a:pt x="77259" y="177250"/>
                  </a:lnTo>
                  <a:lnTo>
                    <a:pt x="282657" y="177250"/>
                  </a:lnTo>
                  <a:lnTo>
                    <a:pt x="368129" y="284691"/>
                  </a:lnTo>
                  <a:lnTo>
                    <a:pt x="400645" y="325228"/>
                  </a:lnTo>
                  <a:lnTo>
                    <a:pt x="431458" y="362401"/>
                  </a:lnTo>
                  <a:lnTo>
                    <a:pt x="669865" y="362401"/>
                  </a:lnTo>
                  <a:lnTo>
                    <a:pt x="647012" y="385229"/>
                  </a:lnTo>
                  <a:lnTo>
                    <a:pt x="560164" y="471368"/>
                  </a:lnTo>
                  <a:lnTo>
                    <a:pt x="523296" y="505467"/>
                  </a:lnTo>
                  <a:lnTo>
                    <a:pt x="484336" y="537136"/>
                  </a:lnTo>
                  <a:lnTo>
                    <a:pt x="437788" y="562238"/>
                  </a:lnTo>
                  <a:lnTo>
                    <a:pt x="393728" y="565620"/>
                  </a:lnTo>
                  <a:close/>
                </a:path>
                <a:path w="2646680" h="673100">
                  <a:moveTo>
                    <a:pt x="1140811" y="610985"/>
                  </a:moveTo>
                  <a:lnTo>
                    <a:pt x="1100485" y="607662"/>
                  </a:lnTo>
                  <a:lnTo>
                    <a:pt x="1061624" y="586728"/>
                  </a:lnTo>
                  <a:lnTo>
                    <a:pt x="1024956" y="548394"/>
                  </a:lnTo>
                  <a:lnTo>
                    <a:pt x="902931" y="385194"/>
                  </a:lnTo>
                  <a:lnTo>
                    <a:pt x="870533" y="341777"/>
                  </a:lnTo>
                  <a:lnTo>
                    <a:pt x="819597" y="273656"/>
                  </a:lnTo>
                  <a:lnTo>
                    <a:pt x="813250" y="265699"/>
                  </a:lnTo>
                  <a:lnTo>
                    <a:pt x="806385" y="257809"/>
                  </a:lnTo>
                  <a:lnTo>
                    <a:pt x="799036" y="249642"/>
                  </a:lnTo>
                  <a:lnTo>
                    <a:pt x="791235" y="240855"/>
                  </a:lnTo>
                  <a:lnTo>
                    <a:pt x="1010158" y="240855"/>
                  </a:lnTo>
                  <a:lnTo>
                    <a:pt x="1055067" y="298974"/>
                  </a:lnTo>
                  <a:lnTo>
                    <a:pt x="1100053" y="356628"/>
                  </a:lnTo>
                  <a:lnTo>
                    <a:pt x="1138519" y="406432"/>
                  </a:lnTo>
                  <a:lnTo>
                    <a:pt x="1365774" y="406432"/>
                  </a:lnTo>
                  <a:lnTo>
                    <a:pt x="1298225" y="482627"/>
                  </a:lnTo>
                  <a:lnTo>
                    <a:pt x="1261062" y="523753"/>
                  </a:lnTo>
                  <a:lnTo>
                    <a:pt x="1222943" y="563939"/>
                  </a:lnTo>
                  <a:lnTo>
                    <a:pt x="1181874" y="596482"/>
                  </a:lnTo>
                  <a:lnTo>
                    <a:pt x="1140811" y="610985"/>
                  </a:lnTo>
                  <a:close/>
                </a:path>
                <a:path w="2646680" h="673100">
                  <a:moveTo>
                    <a:pt x="1816779" y="672796"/>
                  </a:moveTo>
                  <a:lnTo>
                    <a:pt x="1750056" y="645069"/>
                  </a:lnTo>
                  <a:lnTo>
                    <a:pt x="1719070" y="616805"/>
                  </a:lnTo>
                  <a:lnTo>
                    <a:pt x="1688723" y="580918"/>
                  </a:lnTo>
                  <a:lnTo>
                    <a:pt x="1660080" y="542760"/>
                  </a:lnTo>
                  <a:lnTo>
                    <a:pt x="1632302" y="503934"/>
                  </a:lnTo>
                  <a:lnTo>
                    <a:pt x="1605162" y="464614"/>
                  </a:lnTo>
                  <a:lnTo>
                    <a:pt x="1578434" y="424976"/>
                  </a:lnTo>
                  <a:lnTo>
                    <a:pt x="1551892" y="385194"/>
                  </a:lnTo>
                  <a:lnTo>
                    <a:pt x="1525308" y="345443"/>
                  </a:lnTo>
                  <a:lnTo>
                    <a:pt x="1498455" y="305898"/>
                  </a:lnTo>
                  <a:lnTo>
                    <a:pt x="1494737" y="300857"/>
                  </a:lnTo>
                  <a:lnTo>
                    <a:pt x="1490342" y="295441"/>
                  </a:lnTo>
                  <a:lnTo>
                    <a:pt x="1484968" y="289013"/>
                  </a:lnTo>
                  <a:lnTo>
                    <a:pt x="1478316" y="280938"/>
                  </a:lnTo>
                  <a:lnTo>
                    <a:pt x="1692755" y="280938"/>
                  </a:lnTo>
                  <a:lnTo>
                    <a:pt x="1732866" y="341853"/>
                  </a:lnTo>
                  <a:lnTo>
                    <a:pt x="1761323" y="385229"/>
                  </a:lnTo>
                  <a:lnTo>
                    <a:pt x="1809431" y="459002"/>
                  </a:lnTo>
                  <a:lnTo>
                    <a:pt x="1823022" y="475579"/>
                  </a:lnTo>
                  <a:lnTo>
                    <a:pt x="1836724" y="482419"/>
                  </a:lnTo>
                  <a:lnTo>
                    <a:pt x="2082524" y="482419"/>
                  </a:lnTo>
                  <a:lnTo>
                    <a:pt x="2059527" y="506189"/>
                  </a:lnTo>
                  <a:lnTo>
                    <a:pt x="2020454" y="545441"/>
                  </a:lnTo>
                  <a:lnTo>
                    <a:pt x="1980577" y="583543"/>
                  </a:lnTo>
                  <a:lnTo>
                    <a:pt x="1939366" y="620168"/>
                  </a:lnTo>
                  <a:lnTo>
                    <a:pt x="1894559" y="652249"/>
                  </a:lnTo>
                  <a:lnTo>
                    <a:pt x="1853933" y="669297"/>
                  </a:lnTo>
                  <a:lnTo>
                    <a:pt x="1816779" y="672796"/>
                  </a:lnTo>
                  <a:close/>
                </a:path>
                <a:path w="2646680" h="673100">
                  <a:moveTo>
                    <a:pt x="2586495" y="579641"/>
                  </a:moveTo>
                  <a:lnTo>
                    <a:pt x="2540248" y="570988"/>
                  </a:lnTo>
                  <a:lnTo>
                    <a:pt x="2498161" y="545391"/>
                  </a:lnTo>
                  <a:lnTo>
                    <a:pt x="2466241" y="515579"/>
                  </a:lnTo>
                  <a:lnTo>
                    <a:pt x="2435960" y="483740"/>
                  </a:lnTo>
                  <a:lnTo>
                    <a:pt x="2406668" y="450811"/>
                  </a:lnTo>
                  <a:lnTo>
                    <a:pt x="2377658" y="417678"/>
                  </a:lnTo>
                  <a:lnTo>
                    <a:pt x="2349522" y="385194"/>
                  </a:lnTo>
                  <a:lnTo>
                    <a:pt x="2321577" y="351987"/>
                  </a:lnTo>
                  <a:lnTo>
                    <a:pt x="2263683" y="282475"/>
                  </a:lnTo>
                  <a:lnTo>
                    <a:pt x="2492968" y="282475"/>
                  </a:lnTo>
                  <a:lnTo>
                    <a:pt x="2532618" y="329616"/>
                  </a:lnTo>
                  <a:lnTo>
                    <a:pt x="2563521" y="366774"/>
                  </a:lnTo>
                  <a:lnTo>
                    <a:pt x="2594245" y="404076"/>
                  </a:lnTo>
                  <a:lnTo>
                    <a:pt x="2624781" y="441525"/>
                  </a:lnTo>
                  <a:lnTo>
                    <a:pt x="2646434" y="485676"/>
                  </a:lnTo>
                  <a:lnTo>
                    <a:pt x="2645603" y="529191"/>
                  </a:lnTo>
                  <a:lnTo>
                    <a:pt x="2624790" y="563402"/>
                  </a:lnTo>
                  <a:lnTo>
                    <a:pt x="2586495" y="579641"/>
                  </a:lnTo>
                  <a:close/>
                </a:path>
              </a:pathLst>
            </a:custGeom>
            <a:solidFill>
              <a:srgbClr val="C48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897102" y="1474065"/>
            <a:ext cx="576707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>
                <a:solidFill>
                  <a:srgbClr val="AC5445"/>
                </a:solidFill>
                <a:latin typeface="Lucida Sans Unicode"/>
                <a:cs typeface="Lucida Sans Unicode"/>
              </a:rPr>
              <a:t>O</a:t>
            </a:r>
            <a:r>
              <a:rPr spc="60" dirty="0">
                <a:solidFill>
                  <a:srgbClr val="AC5445"/>
                </a:solidFill>
                <a:latin typeface="Lucida Sans Unicode"/>
                <a:cs typeface="Lucida Sans Unicode"/>
              </a:rPr>
              <a:t>u</a:t>
            </a:r>
            <a:r>
              <a:rPr spc="335" dirty="0">
                <a:solidFill>
                  <a:srgbClr val="AC5445"/>
                </a:solidFill>
                <a:latin typeface="Lucida Sans Unicode"/>
                <a:cs typeface="Lucida Sans Unicode"/>
              </a:rPr>
              <a:t>r</a:t>
            </a:r>
            <a:r>
              <a:rPr spc="-1195" dirty="0">
                <a:solidFill>
                  <a:srgbClr val="AC5445"/>
                </a:solidFill>
                <a:latin typeface="Lucida Sans Unicode"/>
                <a:cs typeface="Lucida Sans Unicode"/>
              </a:rPr>
              <a:t> </a:t>
            </a:r>
            <a:r>
              <a:rPr spc="-515" dirty="0">
                <a:solidFill>
                  <a:srgbClr val="AC5445"/>
                </a:solidFill>
                <a:latin typeface="Lucida Sans Unicode"/>
                <a:cs typeface="Lucida Sans Unicode"/>
              </a:rPr>
              <a:t>T</a:t>
            </a:r>
            <a:r>
              <a:rPr spc="-20" dirty="0">
                <a:solidFill>
                  <a:srgbClr val="AC5445"/>
                </a:solidFill>
                <a:latin typeface="Lucida Sans Unicode"/>
                <a:cs typeface="Lucida Sans Unicode"/>
              </a:rPr>
              <a:t>e</a:t>
            </a:r>
            <a:r>
              <a:rPr spc="1315" dirty="0">
                <a:solidFill>
                  <a:srgbClr val="AC5445"/>
                </a:solidFill>
                <a:latin typeface="Lucida Sans Unicode"/>
                <a:cs typeface="Lucida Sans Unicode"/>
              </a:rPr>
              <a:t>a</a:t>
            </a:r>
            <a:r>
              <a:rPr spc="850" dirty="0">
                <a:solidFill>
                  <a:srgbClr val="AC5445"/>
                </a:solidFill>
                <a:latin typeface="Lucida Sans Unicode"/>
                <a:cs typeface="Lucida Sans Unicode"/>
              </a:rPr>
              <a:t>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66927" y="3735083"/>
            <a:ext cx="12596495" cy="175006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85"/>
              </a:spcBef>
            </a:pPr>
            <a:r>
              <a:rPr sz="4500" b="1" spc="-204" dirty="0">
                <a:latin typeface="Tahoma"/>
                <a:cs typeface="Tahoma"/>
              </a:rPr>
              <a:t>Rusu</a:t>
            </a:r>
            <a:r>
              <a:rPr sz="4500" b="1" spc="-70" dirty="0">
                <a:latin typeface="Tahoma"/>
                <a:cs typeface="Tahoma"/>
              </a:rPr>
              <a:t> </a:t>
            </a:r>
            <a:r>
              <a:rPr sz="4500" b="1" spc="-235" dirty="0">
                <a:latin typeface="Tahoma"/>
                <a:cs typeface="Tahoma"/>
              </a:rPr>
              <a:t>Dinu</a:t>
            </a:r>
            <a:r>
              <a:rPr sz="4500" b="1" spc="-70" dirty="0">
                <a:latin typeface="Tahoma"/>
                <a:cs typeface="Tahoma"/>
              </a:rPr>
              <a:t> </a:t>
            </a:r>
            <a:r>
              <a:rPr sz="4500" b="1" spc="-40" dirty="0">
                <a:latin typeface="Tahoma"/>
                <a:cs typeface="Tahoma"/>
              </a:rPr>
              <a:t>Stefan</a:t>
            </a:r>
            <a:r>
              <a:rPr sz="4500" b="1" spc="-70" dirty="0">
                <a:latin typeface="Tahoma"/>
                <a:cs typeface="Tahoma"/>
              </a:rPr>
              <a:t> </a:t>
            </a:r>
            <a:r>
              <a:rPr sz="4500" b="1" spc="-160" dirty="0">
                <a:latin typeface="Tahoma"/>
                <a:cs typeface="Tahoma"/>
              </a:rPr>
              <a:t>-</a:t>
            </a:r>
            <a:r>
              <a:rPr sz="4500" b="1" spc="-70" dirty="0">
                <a:latin typeface="Tahoma"/>
                <a:cs typeface="Tahoma"/>
              </a:rPr>
              <a:t> </a:t>
            </a:r>
            <a:r>
              <a:rPr sz="4500" b="1" spc="-75" dirty="0">
                <a:latin typeface="Tahoma"/>
                <a:cs typeface="Tahoma"/>
              </a:rPr>
              <a:t>Software</a:t>
            </a:r>
            <a:endParaRPr sz="4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4500" b="1" spc="-340" dirty="0">
                <a:latin typeface="Tahoma"/>
                <a:cs typeface="Tahoma"/>
              </a:rPr>
              <a:t>M</a:t>
            </a:r>
            <a:r>
              <a:rPr sz="4500" b="1" spc="-305" dirty="0">
                <a:latin typeface="Tahoma"/>
                <a:cs typeface="Tahoma"/>
              </a:rPr>
              <a:t>i</a:t>
            </a:r>
            <a:r>
              <a:rPr sz="4500" b="1" spc="-150" dirty="0">
                <a:latin typeface="Tahoma"/>
                <a:cs typeface="Tahoma"/>
              </a:rPr>
              <a:t>s</a:t>
            </a:r>
            <a:r>
              <a:rPr sz="4500" b="1" spc="-60" dirty="0">
                <a:latin typeface="Tahoma"/>
                <a:cs typeface="Tahoma"/>
              </a:rPr>
              <a:t> </a:t>
            </a:r>
            <a:r>
              <a:rPr sz="4500" b="1" spc="-200" dirty="0">
                <a:latin typeface="Tahoma"/>
                <a:cs typeface="Tahoma"/>
              </a:rPr>
              <a:t>E</a:t>
            </a:r>
            <a:r>
              <a:rPr sz="4500" b="1" spc="-150" dirty="0">
                <a:latin typeface="Tahoma"/>
                <a:cs typeface="Tahoma"/>
              </a:rPr>
              <a:t>m</a:t>
            </a:r>
            <a:r>
              <a:rPr sz="4500" b="1" spc="-305" dirty="0">
                <a:latin typeface="Tahoma"/>
                <a:cs typeface="Tahoma"/>
              </a:rPr>
              <a:t>i</a:t>
            </a:r>
            <a:r>
              <a:rPr sz="4500" b="1" spc="-150" dirty="0">
                <a:latin typeface="Tahoma"/>
                <a:cs typeface="Tahoma"/>
              </a:rPr>
              <a:t>l</a:t>
            </a:r>
            <a:r>
              <a:rPr sz="4500" b="1" spc="-305" dirty="0">
                <a:latin typeface="Tahoma"/>
                <a:cs typeface="Tahoma"/>
              </a:rPr>
              <a:t>i</a:t>
            </a:r>
            <a:r>
              <a:rPr sz="4500" b="1" spc="105" dirty="0">
                <a:latin typeface="Tahoma"/>
                <a:cs typeface="Tahoma"/>
              </a:rPr>
              <a:t>a</a:t>
            </a:r>
            <a:r>
              <a:rPr sz="4500" b="1" spc="-60" dirty="0">
                <a:latin typeface="Tahoma"/>
                <a:cs typeface="Tahoma"/>
              </a:rPr>
              <a:t> </a:t>
            </a:r>
            <a:r>
              <a:rPr sz="4500" b="1" spc="-55" dirty="0">
                <a:latin typeface="Tahoma"/>
                <a:cs typeface="Tahoma"/>
              </a:rPr>
              <a:t>O</a:t>
            </a:r>
            <a:r>
              <a:rPr sz="4500" b="1" spc="100" dirty="0">
                <a:latin typeface="Tahoma"/>
                <a:cs typeface="Tahoma"/>
              </a:rPr>
              <a:t>a</a:t>
            </a:r>
            <a:r>
              <a:rPr sz="4500" b="1" spc="-204" dirty="0">
                <a:latin typeface="Tahoma"/>
                <a:cs typeface="Tahoma"/>
              </a:rPr>
              <a:t>n</a:t>
            </a:r>
            <a:r>
              <a:rPr sz="4500" b="1" spc="105" dirty="0">
                <a:latin typeface="Tahoma"/>
                <a:cs typeface="Tahoma"/>
              </a:rPr>
              <a:t>a</a:t>
            </a:r>
            <a:r>
              <a:rPr sz="4500" b="1" spc="-60" dirty="0">
                <a:latin typeface="Tahoma"/>
                <a:cs typeface="Tahoma"/>
              </a:rPr>
              <a:t> </a:t>
            </a:r>
            <a:r>
              <a:rPr sz="4500" b="1" spc="-160" dirty="0">
                <a:latin typeface="Tahoma"/>
                <a:cs typeface="Tahoma"/>
              </a:rPr>
              <a:t>-</a:t>
            </a:r>
            <a:r>
              <a:rPr sz="4500" b="1" spc="-60" dirty="0">
                <a:latin typeface="Tahoma"/>
                <a:cs typeface="Tahoma"/>
              </a:rPr>
              <a:t> </a:t>
            </a:r>
            <a:r>
              <a:rPr sz="4500" b="1" spc="-210" dirty="0">
                <a:latin typeface="Tahoma"/>
                <a:cs typeface="Tahoma"/>
              </a:rPr>
              <a:t>H</a:t>
            </a:r>
            <a:r>
              <a:rPr sz="4500" b="1" spc="100" dirty="0">
                <a:latin typeface="Tahoma"/>
                <a:cs typeface="Tahoma"/>
              </a:rPr>
              <a:t>a</a:t>
            </a:r>
            <a:r>
              <a:rPr sz="4500" b="1" spc="-5" dirty="0">
                <a:latin typeface="Tahoma"/>
                <a:cs typeface="Tahoma"/>
              </a:rPr>
              <a:t>r</a:t>
            </a:r>
            <a:r>
              <a:rPr sz="4500" b="1" spc="-35" dirty="0">
                <a:latin typeface="Tahoma"/>
                <a:cs typeface="Tahoma"/>
              </a:rPr>
              <a:t>d</a:t>
            </a:r>
            <a:r>
              <a:rPr sz="4500" b="1" spc="-555" dirty="0">
                <a:latin typeface="Tahoma"/>
                <a:cs typeface="Tahoma"/>
              </a:rPr>
              <a:t>w</a:t>
            </a:r>
            <a:r>
              <a:rPr sz="4500" b="1" spc="100" dirty="0">
                <a:latin typeface="Tahoma"/>
                <a:cs typeface="Tahoma"/>
              </a:rPr>
              <a:t>a</a:t>
            </a:r>
            <a:r>
              <a:rPr sz="4500" b="1" spc="-5" dirty="0">
                <a:latin typeface="Tahoma"/>
                <a:cs typeface="Tahoma"/>
              </a:rPr>
              <a:t>r</a:t>
            </a:r>
            <a:r>
              <a:rPr sz="4500" b="1" spc="-65" dirty="0">
                <a:latin typeface="Tahoma"/>
                <a:cs typeface="Tahoma"/>
              </a:rPr>
              <a:t>e</a:t>
            </a:r>
            <a:r>
              <a:rPr sz="4500" b="1" spc="-60" dirty="0">
                <a:latin typeface="Tahoma"/>
                <a:cs typeface="Tahoma"/>
              </a:rPr>
              <a:t> </a:t>
            </a:r>
            <a:r>
              <a:rPr sz="4500" b="1" spc="-330" dirty="0">
                <a:latin typeface="Tahoma"/>
                <a:cs typeface="Tahoma"/>
              </a:rPr>
              <a:t>&amp;</a:t>
            </a:r>
            <a:r>
              <a:rPr sz="4500" b="1" spc="-60" dirty="0">
                <a:latin typeface="Tahoma"/>
                <a:cs typeface="Tahoma"/>
              </a:rPr>
              <a:t> </a:t>
            </a:r>
            <a:r>
              <a:rPr sz="4500" b="1" spc="-200" dirty="0">
                <a:latin typeface="Tahoma"/>
                <a:cs typeface="Tahoma"/>
              </a:rPr>
              <a:t>D</a:t>
            </a:r>
            <a:r>
              <a:rPr sz="4500" b="1" spc="-20" dirty="0">
                <a:latin typeface="Tahoma"/>
                <a:cs typeface="Tahoma"/>
              </a:rPr>
              <a:t>o</a:t>
            </a:r>
            <a:r>
              <a:rPr sz="4500" b="1" spc="-65" dirty="0">
                <a:latin typeface="Tahoma"/>
                <a:cs typeface="Tahoma"/>
              </a:rPr>
              <a:t>c</a:t>
            </a:r>
            <a:r>
              <a:rPr sz="4500" b="1" spc="-245" dirty="0">
                <a:latin typeface="Tahoma"/>
                <a:cs typeface="Tahoma"/>
              </a:rPr>
              <a:t>u</a:t>
            </a:r>
            <a:r>
              <a:rPr sz="4500" b="1" spc="-150" dirty="0">
                <a:latin typeface="Tahoma"/>
                <a:cs typeface="Tahoma"/>
              </a:rPr>
              <a:t>m</a:t>
            </a:r>
            <a:r>
              <a:rPr sz="4500" b="1" spc="-70" dirty="0">
                <a:latin typeface="Tahoma"/>
                <a:cs typeface="Tahoma"/>
              </a:rPr>
              <a:t>e</a:t>
            </a:r>
            <a:r>
              <a:rPr sz="4500" b="1" spc="-204" dirty="0">
                <a:latin typeface="Tahoma"/>
                <a:cs typeface="Tahoma"/>
              </a:rPr>
              <a:t>n</a:t>
            </a:r>
            <a:r>
              <a:rPr sz="4500" b="1" spc="-35" dirty="0">
                <a:latin typeface="Tahoma"/>
                <a:cs typeface="Tahoma"/>
              </a:rPr>
              <a:t>t</a:t>
            </a:r>
            <a:r>
              <a:rPr sz="4500" b="1" spc="100" dirty="0">
                <a:latin typeface="Tahoma"/>
                <a:cs typeface="Tahoma"/>
              </a:rPr>
              <a:t>a</a:t>
            </a:r>
            <a:r>
              <a:rPr sz="4500" b="1" spc="-35" dirty="0">
                <a:latin typeface="Tahoma"/>
                <a:cs typeface="Tahoma"/>
              </a:rPr>
              <a:t>t</a:t>
            </a:r>
            <a:r>
              <a:rPr sz="4500" b="1" spc="-305" dirty="0">
                <a:latin typeface="Tahoma"/>
                <a:cs typeface="Tahoma"/>
              </a:rPr>
              <a:t>i</a:t>
            </a:r>
            <a:r>
              <a:rPr sz="4500" b="1" spc="-20" dirty="0">
                <a:latin typeface="Tahoma"/>
                <a:cs typeface="Tahoma"/>
              </a:rPr>
              <a:t>o</a:t>
            </a:r>
            <a:r>
              <a:rPr sz="4500" b="1" spc="-200" dirty="0">
                <a:latin typeface="Tahoma"/>
                <a:cs typeface="Tahoma"/>
              </a:rPr>
              <a:t>n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8450" y="1807236"/>
            <a:ext cx="508000" cy="431800"/>
          </a:xfrm>
          <a:custGeom>
            <a:avLst/>
            <a:gdLst/>
            <a:ahLst/>
            <a:cxnLst/>
            <a:rect l="l" t="t" r="r" b="b"/>
            <a:pathLst>
              <a:path w="508000" h="431800">
                <a:moveTo>
                  <a:pt x="133988" y="431636"/>
                </a:moveTo>
                <a:lnTo>
                  <a:pt x="89423" y="426712"/>
                </a:lnTo>
                <a:lnTo>
                  <a:pt x="36907" y="402858"/>
                </a:lnTo>
                <a:lnTo>
                  <a:pt x="4011" y="364817"/>
                </a:lnTo>
                <a:lnTo>
                  <a:pt x="0" y="346142"/>
                </a:lnTo>
                <a:lnTo>
                  <a:pt x="2115" y="326593"/>
                </a:lnTo>
                <a:lnTo>
                  <a:pt x="9919" y="307043"/>
                </a:lnTo>
                <a:lnTo>
                  <a:pt x="14586" y="302374"/>
                </a:lnTo>
                <a:lnTo>
                  <a:pt x="14586" y="288369"/>
                </a:lnTo>
                <a:lnTo>
                  <a:pt x="14951" y="278229"/>
                </a:lnTo>
                <a:lnTo>
                  <a:pt x="16556" y="258825"/>
                </a:lnTo>
                <a:lnTo>
                  <a:pt x="16921" y="248686"/>
                </a:lnTo>
                <a:lnTo>
                  <a:pt x="20786" y="198079"/>
                </a:lnTo>
                <a:lnTo>
                  <a:pt x="36639" y="154754"/>
                </a:lnTo>
                <a:lnTo>
                  <a:pt x="62463" y="117592"/>
                </a:lnTo>
                <a:lnTo>
                  <a:pt x="96241" y="85473"/>
                </a:lnTo>
                <a:lnTo>
                  <a:pt x="135957" y="57275"/>
                </a:lnTo>
                <a:lnTo>
                  <a:pt x="180250" y="32584"/>
                </a:lnTo>
                <a:lnTo>
                  <a:pt x="225073" y="14672"/>
                </a:lnTo>
                <a:lnTo>
                  <a:pt x="270386" y="3743"/>
                </a:lnTo>
                <a:lnTo>
                  <a:pt x="316149" y="0"/>
                </a:lnTo>
                <a:lnTo>
                  <a:pt x="362319" y="3647"/>
                </a:lnTo>
                <a:lnTo>
                  <a:pt x="408858" y="14890"/>
                </a:lnTo>
                <a:lnTo>
                  <a:pt x="455722" y="33932"/>
                </a:lnTo>
                <a:lnTo>
                  <a:pt x="482053" y="54174"/>
                </a:lnTo>
                <a:lnTo>
                  <a:pt x="496633" y="78171"/>
                </a:lnTo>
                <a:lnTo>
                  <a:pt x="325856" y="78171"/>
                </a:lnTo>
                <a:lnTo>
                  <a:pt x="279361" y="80562"/>
                </a:lnTo>
                <a:lnTo>
                  <a:pt x="234548" y="90011"/>
                </a:lnTo>
                <a:lnTo>
                  <a:pt x="191414" y="106407"/>
                </a:lnTo>
                <a:lnTo>
                  <a:pt x="149962" y="129637"/>
                </a:lnTo>
                <a:lnTo>
                  <a:pt x="114951" y="162317"/>
                </a:lnTo>
                <a:lnTo>
                  <a:pt x="100947" y="209003"/>
                </a:lnTo>
                <a:lnTo>
                  <a:pt x="98686" y="234279"/>
                </a:lnTo>
                <a:lnTo>
                  <a:pt x="89860" y="255397"/>
                </a:lnTo>
                <a:lnTo>
                  <a:pt x="76658" y="274327"/>
                </a:lnTo>
                <a:lnTo>
                  <a:pt x="61267" y="293037"/>
                </a:lnTo>
                <a:lnTo>
                  <a:pt x="53281" y="315177"/>
                </a:lnTo>
                <a:lnTo>
                  <a:pt x="58642" y="338848"/>
                </a:lnTo>
                <a:lnTo>
                  <a:pt x="74068" y="357704"/>
                </a:lnTo>
                <a:lnTo>
                  <a:pt x="96278" y="365400"/>
                </a:lnTo>
                <a:lnTo>
                  <a:pt x="301566" y="365400"/>
                </a:lnTo>
                <a:lnTo>
                  <a:pt x="265060" y="386226"/>
                </a:lnTo>
                <a:lnTo>
                  <a:pt x="222500" y="406483"/>
                </a:lnTo>
                <a:lnTo>
                  <a:pt x="177971" y="423757"/>
                </a:lnTo>
                <a:lnTo>
                  <a:pt x="163602" y="428134"/>
                </a:lnTo>
                <a:lnTo>
                  <a:pt x="148794" y="430760"/>
                </a:lnTo>
                <a:lnTo>
                  <a:pt x="133988" y="431636"/>
                </a:lnTo>
                <a:close/>
              </a:path>
              <a:path w="508000" h="431800">
                <a:moveTo>
                  <a:pt x="301566" y="365400"/>
                </a:moveTo>
                <a:lnTo>
                  <a:pt x="96278" y="365400"/>
                </a:lnTo>
                <a:lnTo>
                  <a:pt x="143209" y="363732"/>
                </a:lnTo>
                <a:lnTo>
                  <a:pt x="188699" y="355858"/>
                </a:lnTo>
                <a:lnTo>
                  <a:pt x="232172" y="342144"/>
                </a:lnTo>
                <a:lnTo>
                  <a:pt x="273051" y="322954"/>
                </a:lnTo>
                <a:lnTo>
                  <a:pt x="310761" y="298654"/>
                </a:lnTo>
                <a:lnTo>
                  <a:pt x="344725" y="269608"/>
                </a:lnTo>
                <a:lnTo>
                  <a:pt x="374366" y="236182"/>
                </a:lnTo>
                <a:lnTo>
                  <a:pt x="399109" y="198741"/>
                </a:lnTo>
                <a:lnTo>
                  <a:pt x="418377" y="157649"/>
                </a:lnTo>
                <a:lnTo>
                  <a:pt x="420712" y="152980"/>
                </a:lnTo>
                <a:lnTo>
                  <a:pt x="420712" y="138974"/>
                </a:lnTo>
                <a:lnTo>
                  <a:pt x="417357" y="122671"/>
                </a:lnTo>
                <a:lnTo>
                  <a:pt x="406124" y="104836"/>
                </a:lnTo>
                <a:lnTo>
                  <a:pt x="390515" y="90064"/>
                </a:lnTo>
                <a:lnTo>
                  <a:pt x="374031" y="82952"/>
                </a:lnTo>
                <a:lnTo>
                  <a:pt x="325856" y="78171"/>
                </a:lnTo>
                <a:lnTo>
                  <a:pt x="496633" y="78171"/>
                </a:lnTo>
                <a:lnTo>
                  <a:pt x="500069" y="83827"/>
                </a:lnTo>
                <a:lnTo>
                  <a:pt x="507582" y="118294"/>
                </a:lnTo>
                <a:lnTo>
                  <a:pt x="502403" y="152980"/>
                </a:lnTo>
                <a:lnTo>
                  <a:pt x="486649" y="194997"/>
                </a:lnTo>
                <a:lnTo>
                  <a:pt x="448319" y="243092"/>
                </a:lnTo>
                <a:lnTo>
                  <a:pt x="415606" y="277026"/>
                </a:lnTo>
                <a:lnTo>
                  <a:pt x="380923" y="308388"/>
                </a:lnTo>
                <a:lnTo>
                  <a:pt x="344272" y="337097"/>
                </a:lnTo>
                <a:lnTo>
                  <a:pt x="305650" y="363071"/>
                </a:lnTo>
                <a:lnTo>
                  <a:pt x="301566" y="36540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405" y="5242221"/>
            <a:ext cx="351790" cy="622300"/>
          </a:xfrm>
          <a:custGeom>
            <a:avLst/>
            <a:gdLst/>
            <a:ahLst/>
            <a:cxnLst/>
            <a:rect l="l" t="t" r="r" b="b"/>
            <a:pathLst>
              <a:path w="351790" h="622300">
                <a:moveTo>
                  <a:pt x="143544" y="621722"/>
                </a:moveTo>
                <a:lnTo>
                  <a:pt x="104594" y="611947"/>
                </a:lnTo>
                <a:lnTo>
                  <a:pt x="77898" y="580325"/>
                </a:lnTo>
                <a:lnTo>
                  <a:pt x="79977" y="564021"/>
                </a:lnTo>
                <a:lnTo>
                  <a:pt x="86870" y="549906"/>
                </a:lnTo>
                <a:lnTo>
                  <a:pt x="96607" y="543888"/>
                </a:lnTo>
                <a:lnTo>
                  <a:pt x="110611" y="543888"/>
                </a:lnTo>
                <a:lnTo>
                  <a:pt x="115280" y="546223"/>
                </a:lnTo>
                <a:lnTo>
                  <a:pt x="152843" y="549979"/>
                </a:lnTo>
                <a:lnTo>
                  <a:pt x="210465" y="521603"/>
                </a:lnTo>
                <a:lnTo>
                  <a:pt x="248102" y="445446"/>
                </a:lnTo>
                <a:lnTo>
                  <a:pt x="281508" y="355649"/>
                </a:lnTo>
                <a:lnTo>
                  <a:pt x="297335" y="315127"/>
                </a:lnTo>
                <a:lnTo>
                  <a:pt x="287906" y="267545"/>
                </a:lnTo>
                <a:lnTo>
                  <a:pt x="275676" y="222988"/>
                </a:lnTo>
                <a:lnTo>
                  <a:pt x="259524" y="181681"/>
                </a:lnTo>
                <a:lnTo>
                  <a:pt x="238331" y="143847"/>
                </a:lnTo>
                <a:lnTo>
                  <a:pt x="210976" y="109710"/>
                </a:lnTo>
                <a:lnTo>
                  <a:pt x="165462" y="95413"/>
                </a:lnTo>
                <a:lnTo>
                  <a:pt x="142705" y="103474"/>
                </a:lnTo>
                <a:lnTo>
                  <a:pt x="109574" y="168111"/>
                </a:lnTo>
                <a:lnTo>
                  <a:pt x="95311" y="215099"/>
                </a:lnTo>
                <a:lnTo>
                  <a:pt x="84937" y="262606"/>
                </a:lnTo>
                <a:lnTo>
                  <a:pt x="79232" y="310891"/>
                </a:lnTo>
                <a:lnTo>
                  <a:pt x="78972" y="360214"/>
                </a:lnTo>
                <a:lnTo>
                  <a:pt x="84937" y="410833"/>
                </a:lnTo>
                <a:lnTo>
                  <a:pt x="82238" y="415757"/>
                </a:lnTo>
                <a:lnTo>
                  <a:pt x="40882" y="429507"/>
                </a:lnTo>
                <a:lnTo>
                  <a:pt x="8169" y="396535"/>
                </a:lnTo>
                <a:lnTo>
                  <a:pt x="619" y="358312"/>
                </a:lnTo>
                <a:lnTo>
                  <a:pt x="0" y="343503"/>
                </a:lnTo>
                <a:lnTo>
                  <a:pt x="911" y="329133"/>
                </a:lnTo>
                <a:lnTo>
                  <a:pt x="8387" y="280150"/>
                </a:lnTo>
                <a:lnTo>
                  <a:pt x="16958" y="231385"/>
                </a:lnTo>
                <a:lnTo>
                  <a:pt x="26841" y="183058"/>
                </a:lnTo>
                <a:lnTo>
                  <a:pt x="38256" y="135388"/>
                </a:lnTo>
                <a:lnTo>
                  <a:pt x="56053" y="90161"/>
                </a:lnTo>
                <a:lnTo>
                  <a:pt x="82603" y="46685"/>
                </a:lnTo>
                <a:lnTo>
                  <a:pt x="113602" y="14808"/>
                </a:lnTo>
                <a:lnTo>
                  <a:pt x="153792" y="0"/>
                </a:lnTo>
                <a:lnTo>
                  <a:pt x="197482" y="2698"/>
                </a:lnTo>
                <a:lnTo>
                  <a:pt x="238984" y="23342"/>
                </a:lnTo>
                <a:lnTo>
                  <a:pt x="268926" y="50296"/>
                </a:lnTo>
                <a:lnTo>
                  <a:pt x="292959" y="81408"/>
                </a:lnTo>
                <a:lnTo>
                  <a:pt x="312179" y="115583"/>
                </a:lnTo>
                <a:lnTo>
                  <a:pt x="327678" y="151728"/>
                </a:lnTo>
                <a:lnTo>
                  <a:pt x="341500" y="196345"/>
                </a:lnTo>
                <a:lnTo>
                  <a:pt x="349469" y="242840"/>
                </a:lnTo>
                <a:lnTo>
                  <a:pt x="351752" y="290426"/>
                </a:lnTo>
                <a:lnTo>
                  <a:pt x="348517" y="338321"/>
                </a:lnTo>
                <a:lnTo>
                  <a:pt x="339932" y="385740"/>
                </a:lnTo>
                <a:lnTo>
                  <a:pt x="326166" y="431898"/>
                </a:lnTo>
                <a:lnTo>
                  <a:pt x="307386" y="476011"/>
                </a:lnTo>
                <a:lnTo>
                  <a:pt x="283761" y="517295"/>
                </a:lnTo>
                <a:lnTo>
                  <a:pt x="255458" y="554966"/>
                </a:lnTo>
                <a:lnTo>
                  <a:pt x="222646" y="588239"/>
                </a:lnTo>
                <a:lnTo>
                  <a:pt x="172172" y="618001"/>
                </a:lnTo>
                <a:lnTo>
                  <a:pt x="143544" y="62172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78245" y="593802"/>
            <a:ext cx="509270" cy="545465"/>
          </a:xfrm>
          <a:custGeom>
            <a:avLst/>
            <a:gdLst/>
            <a:ahLst/>
            <a:cxnLst/>
            <a:rect l="l" t="t" r="r" b="b"/>
            <a:pathLst>
              <a:path w="509270" h="545465">
                <a:moveTo>
                  <a:pt x="243749" y="545176"/>
                </a:moveTo>
                <a:lnTo>
                  <a:pt x="189058" y="540078"/>
                </a:lnTo>
                <a:lnTo>
                  <a:pt x="149999" y="503970"/>
                </a:lnTo>
                <a:lnTo>
                  <a:pt x="147045" y="481721"/>
                </a:lnTo>
                <a:lnTo>
                  <a:pt x="150729" y="460056"/>
                </a:lnTo>
                <a:lnTo>
                  <a:pt x="160758" y="444956"/>
                </a:lnTo>
                <a:lnTo>
                  <a:pt x="175601" y="437734"/>
                </a:lnTo>
                <a:lnTo>
                  <a:pt x="193726" y="439704"/>
                </a:lnTo>
                <a:lnTo>
                  <a:pt x="202479" y="443606"/>
                </a:lnTo>
                <a:lnTo>
                  <a:pt x="219984" y="453162"/>
                </a:lnTo>
                <a:lnTo>
                  <a:pt x="228737" y="458378"/>
                </a:lnTo>
                <a:lnTo>
                  <a:pt x="253135" y="467387"/>
                </a:lnTo>
                <a:lnTo>
                  <a:pt x="299305" y="460020"/>
                </a:lnTo>
                <a:lnTo>
                  <a:pt x="357682" y="413281"/>
                </a:lnTo>
                <a:lnTo>
                  <a:pt x="389700" y="376160"/>
                </a:lnTo>
                <a:lnTo>
                  <a:pt x="415753" y="335537"/>
                </a:lnTo>
                <a:lnTo>
                  <a:pt x="435776" y="291607"/>
                </a:lnTo>
                <a:lnTo>
                  <a:pt x="449704" y="244564"/>
                </a:lnTo>
                <a:lnTo>
                  <a:pt x="457474" y="194604"/>
                </a:lnTo>
                <a:lnTo>
                  <a:pt x="457656" y="164951"/>
                </a:lnTo>
                <a:lnTo>
                  <a:pt x="451930" y="135955"/>
                </a:lnTo>
                <a:lnTo>
                  <a:pt x="427131" y="82558"/>
                </a:lnTo>
                <a:lnTo>
                  <a:pt x="396497" y="59799"/>
                </a:lnTo>
                <a:lnTo>
                  <a:pt x="376256" y="54328"/>
                </a:lnTo>
                <a:lnTo>
                  <a:pt x="357110" y="54547"/>
                </a:lnTo>
                <a:lnTo>
                  <a:pt x="310720" y="68423"/>
                </a:lnTo>
                <a:lnTo>
                  <a:pt x="269194" y="88524"/>
                </a:lnTo>
                <a:lnTo>
                  <a:pt x="231946" y="114071"/>
                </a:lnTo>
                <a:lnTo>
                  <a:pt x="198394" y="144287"/>
                </a:lnTo>
                <a:lnTo>
                  <a:pt x="167954" y="178394"/>
                </a:lnTo>
                <a:lnTo>
                  <a:pt x="140043" y="215613"/>
                </a:lnTo>
                <a:lnTo>
                  <a:pt x="119183" y="249642"/>
                </a:lnTo>
                <a:lnTo>
                  <a:pt x="100948" y="284766"/>
                </a:lnTo>
                <a:lnTo>
                  <a:pt x="83588" y="320327"/>
                </a:lnTo>
                <a:lnTo>
                  <a:pt x="65353" y="355670"/>
                </a:lnTo>
                <a:lnTo>
                  <a:pt x="27936" y="370770"/>
                </a:lnTo>
                <a:lnTo>
                  <a:pt x="1240" y="341044"/>
                </a:lnTo>
                <a:lnTo>
                  <a:pt x="0" y="332327"/>
                </a:lnTo>
                <a:lnTo>
                  <a:pt x="1239" y="317993"/>
                </a:lnTo>
                <a:lnTo>
                  <a:pt x="16338" y="276304"/>
                </a:lnTo>
                <a:lnTo>
                  <a:pt x="41981" y="232896"/>
                </a:lnTo>
                <a:lnTo>
                  <a:pt x="71371" y="193400"/>
                </a:lnTo>
                <a:lnTo>
                  <a:pt x="104098" y="157351"/>
                </a:lnTo>
                <a:lnTo>
                  <a:pt x="139751" y="124284"/>
                </a:lnTo>
                <a:lnTo>
                  <a:pt x="177921" y="93733"/>
                </a:lnTo>
                <a:lnTo>
                  <a:pt x="218197" y="65234"/>
                </a:lnTo>
                <a:lnTo>
                  <a:pt x="260169" y="38321"/>
                </a:lnTo>
                <a:lnTo>
                  <a:pt x="303426" y="12530"/>
                </a:lnTo>
                <a:lnTo>
                  <a:pt x="348426" y="0"/>
                </a:lnTo>
                <a:lnTo>
                  <a:pt x="395668" y="6965"/>
                </a:lnTo>
                <a:lnTo>
                  <a:pt x="439548" y="28833"/>
                </a:lnTo>
                <a:lnTo>
                  <a:pt x="474465" y="61008"/>
                </a:lnTo>
                <a:lnTo>
                  <a:pt x="494819" y="98898"/>
                </a:lnTo>
                <a:lnTo>
                  <a:pt x="506197" y="142083"/>
                </a:lnTo>
                <a:lnTo>
                  <a:pt x="508823" y="164258"/>
                </a:lnTo>
                <a:lnTo>
                  <a:pt x="506932" y="224096"/>
                </a:lnTo>
                <a:lnTo>
                  <a:pt x="499141" y="278033"/>
                </a:lnTo>
                <a:lnTo>
                  <a:pt x="485774" y="326783"/>
                </a:lnTo>
                <a:lnTo>
                  <a:pt x="467156" y="371059"/>
                </a:lnTo>
                <a:lnTo>
                  <a:pt x="443610" y="411574"/>
                </a:lnTo>
                <a:lnTo>
                  <a:pt x="415461" y="449041"/>
                </a:lnTo>
                <a:lnTo>
                  <a:pt x="378695" y="486520"/>
                </a:lnTo>
                <a:lnTo>
                  <a:pt x="338120" y="516380"/>
                </a:lnTo>
                <a:lnTo>
                  <a:pt x="293287" y="536605"/>
                </a:lnTo>
                <a:lnTo>
                  <a:pt x="243749" y="54517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745" y="5149432"/>
            <a:ext cx="327025" cy="599440"/>
          </a:xfrm>
          <a:custGeom>
            <a:avLst/>
            <a:gdLst/>
            <a:ahLst/>
            <a:cxnLst/>
            <a:rect l="l" t="t" r="r" b="b"/>
            <a:pathLst>
              <a:path w="327025" h="599439">
                <a:moveTo>
                  <a:pt x="179753" y="599327"/>
                </a:moveTo>
                <a:lnTo>
                  <a:pt x="172751" y="594658"/>
                </a:lnTo>
                <a:lnTo>
                  <a:pt x="163415" y="585321"/>
                </a:lnTo>
                <a:lnTo>
                  <a:pt x="158747" y="578319"/>
                </a:lnTo>
                <a:lnTo>
                  <a:pt x="158747" y="575984"/>
                </a:lnTo>
                <a:lnTo>
                  <a:pt x="173152" y="544836"/>
                </a:lnTo>
                <a:lnTo>
                  <a:pt x="219432" y="452268"/>
                </a:lnTo>
                <a:lnTo>
                  <a:pt x="236798" y="412342"/>
                </a:lnTo>
                <a:lnTo>
                  <a:pt x="249681" y="370399"/>
                </a:lnTo>
                <a:lnTo>
                  <a:pt x="258084" y="325544"/>
                </a:lnTo>
                <a:lnTo>
                  <a:pt x="262005" y="276878"/>
                </a:lnTo>
                <a:lnTo>
                  <a:pt x="261445" y="223507"/>
                </a:lnTo>
                <a:lnTo>
                  <a:pt x="245107" y="144142"/>
                </a:lnTo>
                <a:lnTo>
                  <a:pt x="220599" y="109419"/>
                </a:lnTo>
                <a:lnTo>
                  <a:pt x="189090" y="97456"/>
                </a:lnTo>
                <a:lnTo>
                  <a:pt x="176216" y="103219"/>
                </a:lnTo>
                <a:lnTo>
                  <a:pt x="142409" y="130136"/>
                </a:lnTo>
                <a:lnTo>
                  <a:pt x="116360" y="171615"/>
                </a:lnTo>
                <a:lnTo>
                  <a:pt x="94634" y="213806"/>
                </a:lnTo>
                <a:lnTo>
                  <a:pt x="77830" y="256762"/>
                </a:lnTo>
                <a:lnTo>
                  <a:pt x="66552" y="300539"/>
                </a:lnTo>
                <a:lnTo>
                  <a:pt x="61401" y="345191"/>
                </a:lnTo>
                <a:lnTo>
                  <a:pt x="62978" y="390774"/>
                </a:lnTo>
                <a:lnTo>
                  <a:pt x="71886" y="437341"/>
                </a:lnTo>
                <a:lnTo>
                  <a:pt x="88725" y="484947"/>
                </a:lnTo>
                <a:lnTo>
                  <a:pt x="90658" y="493081"/>
                </a:lnTo>
                <a:lnTo>
                  <a:pt x="90184" y="502746"/>
                </a:lnTo>
                <a:lnTo>
                  <a:pt x="86391" y="522296"/>
                </a:lnTo>
                <a:lnTo>
                  <a:pt x="86391" y="526965"/>
                </a:lnTo>
                <a:lnTo>
                  <a:pt x="79389" y="533967"/>
                </a:lnTo>
                <a:lnTo>
                  <a:pt x="74721" y="533967"/>
                </a:lnTo>
                <a:lnTo>
                  <a:pt x="70053" y="536302"/>
                </a:lnTo>
                <a:lnTo>
                  <a:pt x="60717" y="533967"/>
                </a:lnTo>
                <a:lnTo>
                  <a:pt x="56049" y="529298"/>
                </a:lnTo>
                <a:lnTo>
                  <a:pt x="27931" y="505080"/>
                </a:lnTo>
                <a:lnTo>
                  <a:pt x="11410" y="475610"/>
                </a:lnTo>
                <a:lnTo>
                  <a:pt x="3204" y="442638"/>
                </a:lnTo>
                <a:lnTo>
                  <a:pt x="31" y="407915"/>
                </a:lnTo>
                <a:lnTo>
                  <a:pt x="0" y="354409"/>
                </a:lnTo>
                <a:lnTo>
                  <a:pt x="5028" y="302435"/>
                </a:lnTo>
                <a:lnTo>
                  <a:pt x="14925" y="251992"/>
                </a:lnTo>
                <a:lnTo>
                  <a:pt x="29499" y="203082"/>
                </a:lnTo>
                <a:lnTo>
                  <a:pt x="48559" y="155703"/>
                </a:lnTo>
                <a:lnTo>
                  <a:pt x="71913" y="109857"/>
                </a:lnTo>
                <a:lnTo>
                  <a:pt x="99370" y="65542"/>
                </a:lnTo>
                <a:lnTo>
                  <a:pt x="130738" y="22759"/>
                </a:lnTo>
                <a:lnTo>
                  <a:pt x="173626" y="0"/>
                </a:lnTo>
                <a:lnTo>
                  <a:pt x="198681" y="437"/>
                </a:lnTo>
                <a:lnTo>
                  <a:pt x="242882" y="21628"/>
                </a:lnTo>
                <a:lnTo>
                  <a:pt x="279862" y="54381"/>
                </a:lnTo>
                <a:lnTo>
                  <a:pt x="311627" y="122257"/>
                </a:lnTo>
                <a:lnTo>
                  <a:pt x="324464" y="169818"/>
                </a:lnTo>
                <a:lnTo>
                  <a:pt x="327010" y="219261"/>
                </a:lnTo>
                <a:lnTo>
                  <a:pt x="326674" y="267954"/>
                </a:lnTo>
                <a:lnTo>
                  <a:pt x="323168" y="315841"/>
                </a:lnTo>
                <a:lnTo>
                  <a:pt x="316204" y="362862"/>
                </a:lnTo>
                <a:lnTo>
                  <a:pt x="305494" y="408962"/>
                </a:lnTo>
                <a:lnTo>
                  <a:pt x="290750" y="454082"/>
                </a:lnTo>
                <a:lnTo>
                  <a:pt x="271684" y="498165"/>
                </a:lnTo>
                <a:lnTo>
                  <a:pt x="248007" y="541152"/>
                </a:lnTo>
                <a:lnTo>
                  <a:pt x="219432" y="582987"/>
                </a:lnTo>
                <a:lnTo>
                  <a:pt x="184421" y="596993"/>
                </a:lnTo>
                <a:lnTo>
                  <a:pt x="179753" y="599327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3100" y="4485557"/>
            <a:ext cx="464184" cy="509270"/>
          </a:xfrm>
          <a:custGeom>
            <a:avLst/>
            <a:gdLst/>
            <a:ahLst/>
            <a:cxnLst/>
            <a:rect l="l" t="t" r="r" b="b"/>
            <a:pathLst>
              <a:path w="464185" h="509270">
                <a:moveTo>
                  <a:pt x="345439" y="509228"/>
                </a:moveTo>
                <a:lnTo>
                  <a:pt x="344855" y="480341"/>
                </a:lnTo>
                <a:lnTo>
                  <a:pt x="345439" y="466226"/>
                </a:lnTo>
                <a:lnTo>
                  <a:pt x="347773" y="453205"/>
                </a:lnTo>
                <a:lnTo>
                  <a:pt x="360719" y="416732"/>
                </a:lnTo>
                <a:lnTo>
                  <a:pt x="374323" y="380259"/>
                </a:lnTo>
                <a:lnTo>
                  <a:pt x="387488" y="342911"/>
                </a:lnTo>
                <a:lnTo>
                  <a:pt x="399122" y="303811"/>
                </a:lnTo>
                <a:lnTo>
                  <a:pt x="405942" y="268578"/>
                </a:lnTo>
                <a:lnTo>
                  <a:pt x="408166" y="235534"/>
                </a:lnTo>
                <a:lnTo>
                  <a:pt x="404702" y="203364"/>
                </a:lnTo>
                <a:lnTo>
                  <a:pt x="372271" y="126910"/>
                </a:lnTo>
                <a:lnTo>
                  <a:pt x="346391" y="95612"/>
                </a:lnTo>
                <a:lnTo>
                  <a:pt x="275473" y="67078"/>
                </a:lnTo>
                <a:lnTo>
                  <a:pt x="226402" y="68049"/>
                </a:lnTo>
                <a:lnTo>
                  <a:pt x="185374" y="83149"/>
                </a:lnTo>
                <a:lnTo>
                  <a:pt x="138365" y="132096"/>
                </a:lnTo>
                <a:lnTo>
                  <a:pt x="109116" y="177176"/>
                </a:lnTo>
                <a:lnTo>
                  <a:pt x="87745" y="226634"/>
                </a:lnTo>
                <a:lnTo>
                  <a:pt x="74689" y="280469"/>
                </a:lnTo>
                <a:lnTo>
                  <a:pt x="73486" y="310559"/>
                </a:lnTo>
                <a:lnTo>
                  <a:pt x="80816" y="337367"/>
                </a:lnTo>
                <a:lnTo>
                  <a:pt x="97337" y="360235"/>
                </a:lnTo>
                <a:lnTo>
                  <a:pt x="123704" y="378509"/>
                </a:lnTo>
                <a:lnTo>
                  <a:pt x="149087" y="387554"/>
                </a:lnTo>
                <a:lnTo>
                  <a:pt x="158168" y="395250"/>
                </a:lnTo>
                <a:lnTo>
                  <a:pt x="107366" y="443868"/>
                </a:lnTo>
                <a:lnTo>
                  <a:pt x="56783" y="445400"/>
                </a:lnTo>
                <a:lnTo>
                  <a:pt x="6382" y="406155"/>
                </a:lnTo>
                <a:lnTo>
                  <a:pt x="0" y="373840"/>
                </a:lnTo>
                <a:lnTo>
                  <a:pt x="3975" y="319641"/>
                </a:lnTo>
                <a:lnTo>
                  <a:pt x="12545" y="265879"/>
                </a:lnTo>
                <a:lnTo>
                  <a:pt x="25929" y="212993"/>
                </a:lnTo>
                <a:lnTo>
                  <a:pt x="44346" y="161420"/>
                </a:lnTo>
                <a:lnTo>
                  <a:pt x="62617" y="126369"/>
                </a:lnTo>
                <a:lnTo>
                  <a:pt x="85484" y="94601"/>
                </a:lnTo>
                <a:lnTo>
                  <a:pt x="112289" y="65897"/>
                </a:lnTo>
                <a:lnTo>
                  <a:pt x="142376" y="40037"/>
                </a:lnTo>
                <a:lnTo>
                  <a:pt x="187508" y="13183"/>
                </a:lnTo>
                <a:lnTo>
                  <a:pt x="235103" y="0"/>
                </a:lnTo>
                <a:lnTo>
                  <a:pt x="283708" y="709"/>
                </a:lnTo>
                <a:lnTo>
                  <a:pt x="331864" y="15537"/>
                </a:lnTo>
                <a:lnTo>
                  <a:pt x="378116" y="44706"/>
                </a:lnTo>
                <a:lnTo>
                  <a:pt x="406927" y="72717"/>
                </a:lnTo>
                <a:lnTo>
                  <a:pt x="430048" y="104230"/>
                </a:lnTo>
                <a:lnTo>
                  <a:pt x="447043" y="139244"/>
                </a:lnTo>
                <a:lnTo>
                  <a:pt x="457473" y="177760"/>
                </a:lnTo>
                <a:lnTo>
                  <a:pt x="463838" y="231027"/>
                </a:lnTo>
                <a:lnTo>
                  <a:pt x="464043" y="283322"/>
                </a:lnTo>
                <a:lnTo>
                  <a:pt x="457765" y="334449"/>
                </a:lnTo>
                <a:lnTo>
                  <a:pt x="444679" y="384215"/>
                </a:lnTo>
                <a:lnTo>
                  <a:pt x="424461" y="432424"/>
                </a:lnTo>
                <a:lnTo>
                  <a:pt x="396788" y="478883"/>
                </a:lnTo>
                <a:lnTo>
                  <a:pt x="360026" y="498578"/>
                </a:lnTo>
                <a:lnTo>
                  <a:pt x="345439" y="504560"/>
                </a:lnTo>
                <a:lnTo>
                  <a:pt x="345439" y="50922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06478" y="4850059"/>
            <a:ext cx="473075" cy="490855"/>
          </a:xfrm>
          <a:custGeom>
            <a:avLst/>
            <a:gdLst/>
            <a:ahLst/>
            <a:cxnLst/>
            <a:rect l="l" t="t" r="r" b="b"/>
            <a:pathLst>
              <a:path w="473075" h="490854">
                <a:moveTo>
                  <a:pt x="75564" y="490492"/>
                </a:moveTo>
                <a:lnTo>
                  <a:pt x="53282" y="483817"/>
                </a:lnTo>
                <a:lnTo>
                  <a:pt x="33843" y="466857"/>
                </a:lnTo>
                <a:lnTo>
                  <a:pt x="29175" y="462188"/>
                </a:lnTo>
                <a:lnTo>
                  <a:pt x="26841" y="455185"/>
                </a:lnTo>
                <a:lnTo>
                  <a:pt x="26841" y="441180"/>
                </a:lnTo>
                <a:lnTo>
                  <a:pt x="31510" y="434177"/>
                </a:lnTo>
                <a:lnTo>
                  <a:pt x="53683" y="423381"/>
                </a:lnTo>
                <a:lnTo>
                  <a:pt x="62436" y="420354"/>
                </a:lnTo>
                <a:lnTo>
                  <a:pt x="71188" y="420171"/>
                </a:lnTo>
                <a:lnTo>
                  <a:pt x="96608" y="421776"/>
                </a:lnTo>
                <a:lnTo>
                  <a:pt x="120495" y="417253"/>
                </a:lnTo>
                <a:lnTo>
                  <a:pt x="164550" y="396828"/>
                </a:lnTo>
                <a:lnTo>
                  <a:pt x="205429" y="368504"/>
                </a:lnTo>
                <a:lnTo>
                  <a:pt x="244167" y="337521"/>
                </a:lnTo>
                <a:lnTo>
                  <a:pt x="280961" y="304333"/>
                </a:lnTo>
                <a:lnTo>
                  <a:pt x="316004" y="269394"/>
                </a:lnTo>
                <a:lnTo>
                  <a:pt x="349491" y="233158"/>
                </a:lnTo>
                <a:lnTo>
                  <a:pt x="381617" y="196080"/>
                </a:lnTo>
                <a:lnTo>
                  <a:pt x="402331" y="152020"/>
                </a:lnTo>
                <a:lnTo>
                  <a:pt x="407291" y="102709"/>
                </a:lnTo>
                <a:lnTo>
                  <a:pt x="401310" y="79913"/>
                </a:lnTo>
                <a:lnTo>
                  <a:pt x="385701" y="62150"/>
                </a:lnTo>
                <a:lnTo>
                  <a:pt x="363966" y="51828"/>
                </a:lnTo>
                <a:lnTo>
                  <a:pt x="339604" y="51354"/>
                </a:lnTo>
                <a:lnTo>
                  <a:pt x="294447" y="64344"/>
                </a:lnTo>
                <a:lnTo>
                  <a:pt x="252207" y="82132"/>
                </a:lnTo>
                <a:lnTo>
                  <a:pt x="212690" y="104459"/>
                </a:lnTo>
                <a:lnTo>
                  <a:pt x="175702" y="131066"/>
                </a:lnTo>
                <a:lnTo>
                  <a:pt x="141048" y="161692"/>
                </a:lnTo>
                <a:lnTo>
                  <a:pt x="108533" y="196080"/>
                </a:lnTo>
                <a:lnTo>
                  <a:pt x="87527" y="240140"/>
                </a:lnTo>
                <a:lnTo>
                  <a:pt x="80524" y="289451"/>
                </a:lnTo>
                <a:lnTo>
                  <a:pt x="77497" y="297366"/>
                </a:lnTo>
                <a:lnTo>
                  <a:pt x="70313" y="305499"/>
                </a:lnTo>
                <a:lnTo>
                  <a:pt x="61815" y="311445"/>
                </a:lnTo>
                <a:lnTo>
                  <a:pt x="54850" y="312794"/>
                </a:lnTo>
                <a:lnTo>
                  <a:pt x="41647" y="308417"/>
                </a:lnTo>
                <a:lnTo>
                  <a:pt x="8169" y="284783"/>
                </a:lnTo>
                <a:lnTo>
                  <a:pt x="0" y="247434"/>
                </a:lnTo>
                <a:lnTo>
                  <a:pt x="4230" y="228322"/>
                </a:lnTo>
                <a:lnTo>
                  <a:pt x="41320" y="168579"/>
                </a:lnTo>
                <a:lnTo>
                  <a:pt x="74398" y="131887"/>
                </a:lnTo>
                <a:lnTo>
                  <a:pt x="112290" y="100447"/>
                </a:lnTo>
                <a:lnTo>
                  <a:pt x="155214" y="74697"/>
                </a:lnTo>
                <a:lnTo>
                  <a:pt x="197787" y="53483"/>
                </a:lnTo>
                <a:lnTo>
                  <a:pt x="241481" y="34958"/>
                </a:lnTo>
                <a:lnTo>
                  <a:pt x="286295" y="19571"/>
                </a:lnTo>
                <a:lnTo>
                  <a:pt x="332229" y="7768"/>
                </a:lnTo>
                <a:lnTo>
                  <a:pt x="379283" y="0"/>
                </a:lnTo>
                <a:lnTo>
                  <a:pt x="412908" y="2517"/>
                </a:lnTo>
                <a:lnTo>
                  <a:pt x="443469" y="21884"/>
                </a:lnTo>
                <a:lnTo>
                  <a:pt x="465278" y="54820"/>
                </a:lnTo>
                <a:lnTo>
                  <a:pt x="472644" y="98041"/>
                </a:lnTo>
                <a:lnTo>
                  <a:pt x="471113" y="105481"/>
                </a:lnTo>
                <a:lnTo>
                  <a:pt x="469143" y="119049"/>
                </a:lnTo>
                <a:lnTo>
                  <a:pt x="434546" y="196491"/>
                </a:lnTo>
                <a:lnTo>
                  <a:pt x="408449" y="236902"/>
                </a:lnTo>
                <a:lnTo>
                  <a:pt x="380307" y="275241"/>
                </a:lnTo>
                <a:lnTo>
                  <a:pt x="350079" y="311450"/>
                </a:lnTo>
                <a:lnTo>
                  <a:pt x="317722" y="345474"/>
                </a:lnTo>
                <a:lnTo>
                  <a:pt x="283194" y="377258"/>
                </a:lnTo>
                <a:lnTo>
                  <a:pt x="246454" y="406745"/>
                </a:lnTo>
                <a:lnTo>
                  <a:pt x="207459" y="433878"/>
                </a:lnTo>
                <a:lnTo>
                  <a:pt x="166167" y="458603"/>
                </a:lnTo>
                <a:lnTo>
                  <a:pt x="122537" y="480863"/>
                </a:lnTo>
                <a:lnTo>
                  <a:pt x="99160" y="488851"/>
                </a:lnTo>
                <a:lnTo>
                  <a:pt x="75564" y="49049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5078" y="9745053"/>
            <a:ext cx="473075" cy="377190"/>
          </a:xfrm>
          <a:custGeom>
            <a:avLst/>
            <a:gdLst/>
            <a:ahLst/>
            <a:cxnLst/>
            <a:rect l="l" t="t" r="r" b="b"/>
            <a:pathLst>
              <a:path w="473075" h="377190">
                <a:moveTo>
                  <a:pt x="135703" y="376913"/>
                </a:moveTo>
                <a:lnTo>
                  <a:pt x="90152" y="365314"/>
                </a:lnTo>
                <a:lnTo>
                  <a:pt x="52041" y="337960"/>
                </a:lnTo>
                <a:lnTo>
                  <a:pt x="19839" y="298787"/>
                </a:lnTo>
                <a:lnTo>
                  <a:pt x="0" y="242765"/>
                </a:lnTo>
                <a:lnTo>
                  <a:pt x="2771" y="214097"/>
                </a:lnTo>
                <a:lnTo>
                  <a:pt x="44301" y="148272"/>
                </a:lnTo>
                <a:lnTo>
                  <a:pt x="75783" y="113577"/>
                </a:lnTo>
                <a:lnTo>
                  <a:pt x="109782" y="82930"/>
                </a:lnTo>
                <a:lnTo>
                  <a:pt x="146461" y="56606"/>
                </a:lnTo>
                <a:lnTo>
                  <a:pt x="185985" y="34877"/>
                </a:lnTo>
                <a:lnTo>
                  <a:pt x="228518" y="18017"/>
                </a:lnTo>
                <a:lnTo>
                  <a:pt x="274223" y="6300"/>
                </a:lnTo>
                <a:lnTo>
                  <a:pt x="323265" y="0"/>
                </a:lnTo>
                <a:lnTo>
                  <a:pt x="341938" y="0"/>
                </a:lnTo>
                <a:lnTo>
                  <a:pt x="385333" y="6722"/>
                </a:lnTo>
                <a:lnTo>
                  <a:pt x="421893" y="25770"/>
                </a:lnTo>
                <a:lnTo>
                  <a:pt x="449827" y="55462"/>
                </a:lnTo>
                <a:lnTo>
                  <a:pt x="467342" y="94118"/>
                </a:lnTo>
                <a:lnTo>
                  <a:pt x="472645" y="140057"/>
                </a:lnTo>
                <a:lnTo>
                  <a:pt x="472645" y="158730"/>
                </a:lnTo>
                <a:lnTo>
                  <a:pt x="463272" y="208151"/>
                </a:lnTo>
                <a:lnTo>
                  <a:pt x="448429" y="254728"/>
                </a:lnTo>
                <a:lnTo>
                  <a:pt x="427021" y="298240"/>
                </a:lnTo>
                <a:lnTo>
                  <a:pt x="397955" y="338471"/>
                </a:lnTo>
                <a:lnTo>
                  <a:pt x="395621" y="343139"/>
                </a:lnTo>
                <a:lnTo>
                  <a:pt x="383951" y="345473"/>
                </a:lnTo>
                <a:lnTo>
                  <a:pt x="381617" y="343139"/>
                </a:lnTo>
                <a:lnTo>
                  <a:pt x="374031" y="337194"/>
                </a:lnTo>
                <a:lnTo>
                  <a:pt x="366446" y="330593"/>
                </a:lnTo>
                <a:lnTo>
                  <a:pt x="360611" y="324429"/>
                </a:lnTo>
                <a:lnTo>
                  <a:pt x="358277" y="319797"/>
                </a:lnTo>
                <a:lnTo>
                  <a:pt x="367759" y="291785"/>
                </a:lnTo>
                <a:lnTo>
                  <a:pt x="388473" y="235762"/>
                </a:lnTo>
                <a:lnTo>
                  <a:pt x="397955" y="207751"/>
                </a:lnTo>
                <a:lnTo>
                  <a:pt x="402806" y="188493"/>
                </a:lnTo>
                <a:lnTo>
                  <a:pt x="410756" y="149978"/>
                </a:lnTo>
                <a:lnTo>
                  <a:pt x="414294" y="130720"/>
                </a:lnTo>
                <a:lnTo>
                  <a:pt x="411777" y="107633"/>
                </a:lnTo>
                <a:lnTo>
                  <a:pt x="399414" y="86077"/>
                </a:lnTo>
                <a:lnTo>
                  <a:pt x="380486" y="69336"/>
                </a:lnTo>
                <a:lnTo>
                  <a:pt x="358277" y="60692"/>
                </a:lnTo>
                <a:lnTo>
                  <a:pt x="310092" y="57629"/>
                </a:lnTo>
                <a:lnTo>
                  <a:pt x="265459" y="62202"/>
                </a:lnTo>
                <a:lnTo>
                  <a:pt x="224215" y="74044"/>
                </a:lnTo>
                <a:lnTo>
                  <a:pt x="186197" y="92786"/>
                </a:lnTo>
                <a:lnTo>
                  <a:pt x="151240" y="118062"/>
                </a:lnTo>
                <a:lnTo>
                  <a:pt x="119183" y="149503"/>
                </a:lnTo>
                <a:lnTo>
                  <a:pt x="89861" y="186743"/>
                </a:lnTo>
                <a:lnTo>
                  <a:pt x="73522" y="251519"/>
                </a:lnTo>
                <a:lnTo>
                  <a:pt x="83953" y="283907"/>
                </a:lnTo>
                <a:lnTo>
                  <a:pt x="125892" y="330082"/>
                </a:lnTo>
                <a:lnTo>
                  <a:pt x="167905" y="356780"/>
                </a:lnTo>
                <a:lnTo>
                  <a:pt x="190225" y="368816"/>
                </a:lnTo>
                <a:lnTo>
                  <a:pt x="135703" y="37691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6931" y="279533"/>
            <a:ext cx="381635" cy="440055"/>
          </a:xfrm>
          <a:custGeom>
            <a:avLst/>
            <a:gdLst/>
            <a:ahLst/>
            <a:cxnLst/>
            <a:rect l="l" t="t" r="r" b="b"/>
            <a:pathLst>
              <a:path w="381635" h="440055">
                <a:moveTo>
                  <a:pt x="95987" y="440012"/>
                </a:moveTo>
                <a:lnTo>
                  <a:pt x="39679" y="420171"/>
                </a:lnTo>
                <a:lnTo>
                  <a:pt x="25674" y="387491"/>
                </a:lnTo>
                <a:lnTo>
                  <a:pt x="27388" y="376074"/>
                </a:lnTo>
                <a:lnTo>
                  <a:pt x="32385" y="369692"/>
                </a:lnTo>
                <a:lnTo>
                  <a:pt x="40444" y="368123"/>
                </a:lnTo>
                <a:lnTo>
                  <a:pt x="51349" y="371151"/>
                </a:lnTo>
                <a:lnTo>
                  <a:pt x="60466" y="375600"/>
                </a:lnTo>
                <a:lnTo>
                  <a:pt x="70021" y="378737"/>
                </a:lnTo>
                <a:lnTo>
                  <a:pt x="88694" y="382822"/>
                </a:lnTo>
                <a:lnTo>
                  <a:pt x="98176" y="384099"/>
                </a:lnTo>
                <a:lnTo>
                  <a:pt x="108533" y="384281"/>
                </a:lnTo>
                <a:lnTo>
                  <a:pt x="118891" y="383150"/>
                </a:lnTo>
                <a:lnTo>
                  <a:pt x="172050" y="361792"/>
                </a:lnTo>
                <a:lnTo>
                  <a:pt x="211707" y="338298"/>
                </a:lnTo>
                <a:lnTo>
                  <a:pt x="246826" y="309876"/>
                </a:lnTo>
                <a:lnTo>
                  <a:pt x="276887" y="276396"/>
                </a:lnTo>
                <a:lnTo>
                  <a:pt x="301373" y="237729"/>
                </a:lnTo>
                <a:lnTo>
                  <a:pt x="319765" y="193745"/>
                </a:lnTo>
                <a:lnTo>
                  <a:pt x="324724" y="164567"/>
                </a:lnTo>
                <a:lnTo>
                  <a:pt x="324433" y="135388"/>
                </a:lnTo>
                <a:lnTo>
                  <a:pt x="316409" y="100483"/>
                </a:lnTo>
                <a:lnTo>
                  <a:pt x="295257" y="74989"/>
                </a:lnTo>
                <a:lnTo>
                  <a:pt x="265352" y="62186"/>
                </a:lnTo>
                <a:lnTo>
                  <a:pt x="231071" y="65360"/>
                </a:lnTo>
                <a:lnTo>
                  <a:pt x="185996" y="84407"/>
                </a:lnTo>
                <a:lnTo>
                  <a:pt x="147194" y="109057"/>
                </a:lnTo>
                <a:lnTo>
                  <a:pt x="116460" y="140990"/>
                </a:lnTo>
                <a:lnTo>
                  <a:pt x="95584" y="181887"/>
                </a:lnTo>
                <a:lnTo>
                  <a:pt x="83989" y="246011"/>
                </a:lnTo>
                <a:lnTo>
                  <a:pt x="77899" y="258813"/>
                </a:lnTo>
                <a:lnTo>
                  <a:pt x="44055" y="287700"/>
                </a:lnTo>
                <a:lnTo>
                  <a:pt x="8461" y="258813"/>
                </a:lnTo>
                <a:lnTo>
                  <a:pt x="0" y="233428"/>
                </a:lnTo>
                <a:lnTo>
                  <a:pt x="948" y="213550"/>
                </a:lnTo>
                <a:lnTo>
                  <a:pt x="9846" y="174670"/>
                </a:lnTo>
                <a:lnTo>
                  <a:pt x="48647" y="118823"/>
                </a:lnTo>
                <a:lnTo>
                  <a:pt x="82419" y="85000"/>
                </a:lnTo>
                <a:lnTo>
                  <a:pt x="119785" y="57057"/>
                </a:lnTo>
                <a:lnTo>
                  <a:pt x="160539" y="34789"/>
                </a:lnTo>
                <a:lnTo>
                  <a:pt x="204477" y="17993"/>
                </a:lnTo>
                <a:lnTo>
                  <a:pt x="251397" y="6465"/>
                </a:lnTo>
                <a:lnTo>
                  <a:pt x="301092" y="0"/>
                </a:lnTo>
                <a:lnTo>
                  <a:pt x="321114" y="2297"/>
                </a:lnTo>
                <a:lnTo>
                  <a:pt x="353280" y="25275"/>
                </a:lnTo>
                <a:lnTo>
                  <a:pt x="376657" y="72946"/>
                </a:lnTo>
                <a:lnTo>
                  <a:pt x="381215" y="144094"/>
                </a:lnTo>
                <a:lnTo>
                  <a:pt x="373259" y="193108"/>
                </a:lnTo>
                <a:lnTo>
                  <a:pt x="357541" y="239739"/>
                </a:lnTo>
                <a:lnTo>
                  <a:pt x="335024" y="283316"/>
                </a:lnTo>
                <a:lnTo>
                  <a:pt x="306666" y="323165"/>
                </a:lnTo>
                <a:lnTo>
                  <a:pt x="273429" y="358615"/>
                </a:lnTo>
                <a:lnTo>
                  <a:pt x="236273" y="388992"/>
                </a:lnTo>
                <a:lnTo>
                  <a:pt x="196159" y="413626"/>
                </a:lnTo>
                <a:lnTo>
                  <a:pt x="154047" y="431842"/>
                </a:lnTo>
                <a:lnTo>
                  <a:pt x="125345" y="439210"/>
                </a:lnTo>
                <a:lnTo>
                  <a:pt x="95987" y="44001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59802" y="3701592"/>
            <a:ext cx="464820" cy="339090"/>
          </a:xfrm>
          <a:custGeom>
            <a:avLst/>
            <a:gdLst/>
            <a:ahLst/>
            <a:cxnLst/>
            <a:rect l="l" t="t" r="r" b="b"/>
            <a:pathLst>
              <a:path w="464820" h="339089">
                <a:moveTo>
                  <a:pt x="180523" y="338799"/>
                </a:moveTo>
                <a:lnTo>
                  <a:pt x="133405" y="334094"/>
                </a:lnTo>
                <a:lnTo>
                  <a:pt x="88912" y="319322"/>
                </a:lnTo>
                <a:lnTo>
                  <a:pt x="45294" y="296454"/>
                </a:lnTo>
                <a:lnTo>
                  <a:pt x="6783" y="252394"/>
                </a:lnTo>
                <a:lnTo>
                  <a:pt x="0" y="224565"/>
                </a:lnTo>
                <a:lnTo>
                  <a:pt x="3282" y="196080"/>
                </a:lnTo>
                <a:lnTo>
                  <a:pt x="19620" y="138306"/>
                </a:lnTo>
                <a:lnTo>
                  <a:pt x="42961" y="84034"/>
                </a:lnTo>
                <a:lnTo>
                  <a:pt x="65208" y="51536"/>
                </a:lnTo>
                <a:lnTo>
                  <a:pt x="91393" y="23634"/>
                </a:lnTo>
                <a:lnTo>
                  <a:pt x="164332" y="0"/>
                </a:lnTo>
                <a:lnTo>
                  <a:pt x="170021" y="1969"/>
                </a:lnTo>
                <a:lnTo>
                  <a:pt x="176585" y="7003"/>
                </a:lnTo>
                <a:lnTo>
                  <a:pt x="192339" y="21009"/>
                </a:lnTo>
                <a:lnTo>
                  <a:pt x="172208" y="43476"/>
                </a:lnTo>
                <a:lnTo>
                  <a:pt x="161814" y="53506"/>
                </a:lnTo>
                <a:lnTo>
                  <a:pt x="150327" y="60691"/>
                </a:lnTo>
                <a:lnTo>
                  <a:pt x="125564" y="77542"/>
                </a:lnTo>
                <a:lnTo>
                  <a:pt x="106271" y="99207"/>
                </a:lnTo>
                <a:lnTo>
                  <a:pt x="90918" y="124374"/>
                </a:lnTo>
                <a:lnTo>
                  <a:pt x="77971" y="151728"/>
                </a:lnTo>
                <a:lnTo>
                  <a:pt x="69401" y="191411"/>
                </a:lnTo>
                <a:lnTo>
                  <a:pt x="77679" y="227593"/>
                </a:lnTo>
                <a:lnTo>
                  <a:pt x="101275" y="256771"/>
                </a:lnTo>
                <a:lnTo>
                  <a:pt x="138656" y="275445"/>
                </a:lnTo>
                <a:lnTo>
                  <a:pt x="188381" y="281216"/>
                </a:lnTo>
                <a:lnTo>
                  <a:pt x="237882" y="273989"/>
                </a:lnTo>
                <a:lnTo>
                  <a:pt x="284693" y="254773"/>
                </a:lnTo>
                <a:lnTo>
                  <a:pt x="326351" y="224577"/>
                </a:lnTo>
                <a:lnTo>
                  <a:pt x="360391" y="184409"/>
                </a:lnTo>
                <a:lnTo>
                  <a:pt x="366299" y="156506"/>
                </a:lnTo>
                <a:lnTo>
                  <a:pt x="365060" y="147060"/>
                </a:lnTo>
                <a:lnTo>
                  <a:pt x="359042" y="133784"/>
                </a:lnTo>
                <a:lnTo>
                  <a:pt x="344381" y="108982"/>
                </a:lnTo>
                <a:lnTo>
                  <a:pt x="337051" y="95706"/>
                </a:lnTo>
                <a:lnTo>
                  <a:pt x="337343" y="49895"/>
                </a:lnTo>
                <a:lnTo>
                  <a:pt x="367393" y="9337"/>
                </a:lnTo>
                <a:lnTo>
                  <a:pt x="390697" y="1167"/>
                </a:lnTo>
                <a:lnTo>
                  <a:pt x="415533" y="3502"/>
                </a:lnTo>
                <a:lnTo>
                  <a:pt x="437305" y="14589"/>
                </a:lnTo>
                <a:lnTo>
                  <a:pt x="451419" y="32680"/>
                </a:lnTo>
                <a:lnTo>
                  <a:pt x="460281" y="62369"/>
                </a:lnTo>
                <a:lnTo>
                  <a:pt x="464548" y="91621"/>
                </a:lnTo>
                <a:lnTo>
                  <a:pt x="462250" y="119997"/>
                </a:lnTo>
                <a:lnTo>
                  <a:pt x="425442" y="189574"/>
                </a:lnTo>
                <a:lnTo>
                  <a:pt x="396093" y="228068"/>
                </a:lnTo>
                <a:lnTo>
                  <a:pt x="362725" y="262023"/>
                </a:lnTo>
                <a:lnTo>
                  <a:pt x="324689" y="290921"/>
                </a:lnTo>
                <a:lnTo>
                  <a:pt x="281336" y="314242"/>
                </a:lnTo>
                <a:lnTo>
                  <a:pt x="232018" y="331468"/>
                </a:lnTo>
                <a:lnTo>
                  <a:pt x="180523" y="338799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229" y="2429408"/>
            <a:ext cx="413384" cy="417195"/>
          </a:xfrm>
          <a:custGeom>
            <a:avLst/>
            <a:gdLst/>
            <a:ahLst/>
            <a:cxnLst/>
            <a:rect l="l" t="t" r="r" b="b"/>
            <a:pathLst>
              <a:path w="413384" h="417194">
                <a:moveTo>
                  <a:pt x="220427" y="416585"/>
                </a:moveTo>
                <a:lnTo>
                  <a:pt x="171617" y="408499"/>
                </a:lnTo>
                <a:lnTo>
                  <a:pt x="134564" y="395368"/>
                </a:lnTo>
                <a:lnTo>
                  <a:pt x="99261" y="380487"/>
                </a:lnTo>
                <a:lnTo>
                  <a:pt x="60312" y="355321"/>
                </a:lnTo>
                <a:lnTo>
                  <a:pt x="30990" y="322714"/>
                </a:lnTo>
                <a:lnTo>
                  <a:pt x="11297" y="283979"/>
                </a:lnTo>
                <a:lnTo>
                  <a:pt x="1231" y="240430"/>
                </a:lnTo>
                <a:lnTo>
                  <a:pt x="0" y="192188"/>
                </a:lnTo>
                <a:lnTo>
                  <a:pt x="7715" y="147837"/>
                </a:lnTo>
                <a:lnTo>
                  <a:pt x="23988" y="107376"/>
                </a:lnTo>
                <a:lnTo>
                  <a:pt x="48431" y="70806"/>
                </a:lnTo>
                <a:lnTo>
                  <a:pt x="80654" y="38126"/>
                </a:lnTo>
                <a:lnTo>
                  <a:pt x="120268" y="9336"/>
                </a:lnTo>
                <a:lnTo>
                  <a:pt x="159947" y="0"/>
                </a:lnTo>
                <a:lnTo>
                  <a:pt x="189159" y="3319"/>
                </a:lnTo>
                <a:lnTo>
                  <a:pt x="242332" y="23962"/>
                </a:lnTo>
                <a:lnTo>
                  <a:pt x="269319" y="51463"/>
                </a:lnTo>
                <a:lnTo>
                  <a:pt x="271872" y="70940"/>
                </a:lnTo>
                <a:lnTo>
                  <a:pt x="269647" y="79365"/>
                </a:lnTo>
                <a:lnTo>
                  <a:pt x="227634" y="97820"/>
                </a:lnTo>
                <a:lnTo>
                  <a:pt x="185621" y="84033"/>
                </a:lnTo>
                <a:lnTo>
                  <a:pt x="170669" y="80277"/>
                </a:lnTo>
                <a:lnTo>
                  <a:pt x="131938" y="95705"/>
                </a:lnTo>
                <a:lnTo>
                  <a:pt x="103565" y="125467"/>
                </a:lnTo>
                <a:lnTo>
                  <a:pt x="77453" y="195496"/>
                </a:lnTo>
                <a:lnTo>
                  <a:pt x="80589" y="235762"/>
                </a:lnTo>
                <a:lnTo>
                  <a:pt x="105863" y="287299"/>
                </a:lnTo>
                <a:lnTo>
                  <a:pt x="145505" y="322203"/>
                </a:lnTo>
                <a:lnTo>
                  <a:pt x="208524" y="345108"/>
                </a:lnTo>
                <a:lnTo>
                  <a:pt x="243973" y="347808"/>
                </a:lnTo>
                <a:lnTo>
                  <a:pt x="273841" y="344452"/>
                </a:lnTo>
                <a:lnTo>
                  <a:pt x="300865" y="334969"/>
                </a:lnTo>
                <a:lnTo>
                  <a:pt x="325701" y="320234"/>
                </a:lnTo>
                <a:lnTo>
                  <a:pt x="356408" y="295286"/>
                </a:lnTo>
                <a:lnTo>
                  <a:pt x="364468" y="291201"/>
                </a:lnTo>
                <a:lnTo>
                  <a:pt x="381682" y="284782"/>
                </a:lnTo>
                <a:lnTo>
                  <a:pt x="386350" y="282448"/>
                </a:lnTo>
                <a:lnTo>
                  <a:pt x="393352" y="287116"/>
                </a:lnTo>
                <a:lnTo>
                  <a:pt x="398020" y="289450"/>
                </a:lnTo>
                <a:lnTo>
                  <a:pt x="406736" y="295541"/>
                </a:lnTo>
                <a:lnTo>
                  <a:pt x="411732" y="303164"/>
                </a:lnTo>
                <a:lnTo>
                  <a:pt x="412790" y="312100"/>
                </a:lnTo>
                <a:lnTo>
                  <a:pt x="409690" y="322130"/>
                </a:lnTo>
                <a:lnTo>
                  <a:pt x="351171" y="381458"/>
                </a:lnTo>
                <a:lnTo>
                  <a:pt x="309755" y="401608"/>
                </a:lnTo>
                <a:lnTo>
                  <a:pt x="266323" y="413802"/>
                </a:lnTo>
                <a:lnTo>
                  <a:pt x="220427" y="41658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7677" y="1631281"/>
            <a:ext cx="367030" cy="499745"/>
          </a:xfrm>
          <a:custGeom>
            <a:avLst/>
            <a:gdLst/>
            <a:ahLst/>
            <a:cxnLst/>
            <a:rect l="l" t="t" r="r" b="b"/>
            <a:pathLst>
              <a:path w="367030" h="499744">
                <a:moveTo>
                  <a:pt x="186140" y="499339"/>
                </a:moveTo>
                <a:lnTo>
                  <a:pt x="175491" y="498610"/>
                </a:lnTo>
                <a:lnTo>
                  <a:pt x="165717" y="497005"/>
                </a:lnTo>
                <a:lnTo>
                  <a:pt x="154740" y="492263"/>
                </a:lnTo>
                <a:lnTo>
                  <a:pt x="149671" y="485334"/>
                </a:lnTo>
                <a:lnTo>
                  <a:pt x="150291" y="476653"/>
                </a:lnTo>
                <a:lnTo>
                  <a:pt x="156381" y="466659"/>
                </a:lnTo>
                <a:lnTo>
                  <a:pt x="172501" y="447802"/>
                </a:lnTo>
                <a:lnTo>
                  <a:pt x="221734" y="394296"/>
                </a:lnTo>
                <a:lnTo>
                  <a:pt x="259480" y="348997"/>
                </a:lnTo>
                <a:lnTo>
                  <a:pt x="270749" y="333605"/>
                </a:lnTo>
                <a:lnTo>
                  <a:pt x="293616" y="289071"/>
                </a:lnTo>
                <a:lnTo>
                  <a:pt x="299633" y="243443"/>
                </a:lnTo>
                <a:lnTo>
                  <a:pt x="289458" y="197377"/>
                </a:lnTo>
                <a:lnTo>
                  <a:pt x="263747" y="151531"/>
                </a:lnTo>
                <a:lnTo>
                  <a:pt x="224068" y="107179"/>
                </a:lnTo>
                <a:lnTo>
                  <a:pt x="169510" y="87338"/>
                </a:lnTo>
                <a:lnTo>
                  <a:pt x="143653" y="96018"/>
                </a:lnTo>
                <a:lnTo>
                  <a:pt x="123704" y="116516"/>
                </a:lnTo>
                <a:lnTo>
                  <a:pt x="113894" y="133002"/>
                </a:lnTo>
                <a:lnTo>
                  <a:pt x="95149" y="167725"/>
                </a:lnTo>
                <a:lnTo>
                  <a:pt x="84025" y="184210"/>
                </a:lnTo>
                <a:lnTo>
                  <a:pt x="45951" y="199967"/>
                </a:lnTo>
                <a:lnTo>
                  <a:pt x="7293" y="178958"/>
                </a:lnTo>
                <a:lnTo>
                  <a:pt x="0" y="151531"/>
                </a:lnTo>
                <a:lnTo>
                  <a:pt x="9302" y="105553"/>
                </a:lnTo>
                <a:lnTo>
                  <a:pt x="28117" y="66394"/>
                </a:lnTo>
                <a:lnTo>
                  <a:pt x="54812" y="35157"/>
                </a:lnTo>
                <a:lnTo>
                  <a:pt x="87754" y="12944"/>
                </a:lnTo>
                <a:lnTo>
                  <a:pt x="125310" y="857"/>
                </a:lnTo>
                <a:lnTo>
                  <a:pt x="165846" y="0"/>
                </a:lnTo>
                <a:lnTo>
                  <a:pt x="207730" y="11474"/>
                </a:lnTo>
                <a:lnTo>
                  <a:pt x="259639" y="36871"/>
                </a:lnTo>
                <a:lnTo>
                  <a:pt x="302586" y="67870"/>
                </a:lnTo>
                <a:lnTo>
                  <a:pt x="335449" y="103911"/>
                </a:lnTo>
                <a:lnTo>
                  <a:pt x="357109" y="144434"/>
                </a:lnTo>
                <a:lnTo>
                  <a:pt x="366445" y="188879"/>
                </a:lnTo>
                <a:lnTo>
                  <a:pt x="366300" y="250993"/>
                </a:lnTo>
                <a:lnTo>
                  <a:pt x="358276" y="302384"/>
                </a:lnTo>
                <a:lnTo>
                  <a:pt x="341500" y="345459"/>
                </a:lnTo>
                <a:lnTo>
                  <a:pt x="315096" y="382625"/>
                </a:lnTo>
                <a:lnTo>
                  <a:pt x="288401" y="411949"/>
                </a:lnTo>
                <a:lnTo>
                  <a:pt x="260830" y="440398"/>
                </a:lnTo>
                <a:lnTo>
                  <a:pt x="232384" y="467972"/>
                </a:lnTo>
                <a:lnTo>
                  <a:pt x="203062" y="494671"/>
                </a:lnTo>
                <a:lnTo>
                  <a:pt x="195914" y="498318"/>
                </a:lnTo>
                <a:lnTo>
                  <a:pt x="186140" y="499339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74911" y="3504127"/>
            <a:ext cx="208279" cy="424180"/>
          </a:xfrm>
          <a:custGeom>
            <a:avLst/>
            <a:gdLst/>
            <a:ahLst/>
            <a:cxnLst/>
            <a:rect l="l" t="t" r="r" b="b"/>
            <a:pathLst>
              <a:path w="208279" h="424179">
                <a:moveTo>
                  <a:pt x="84298" y="423891"/>
                </a:moveTo>
                <a:lnTo>
                  <a:pt x="41118" y="403466"/>
                </a:lnTo>
                <a:lnTo>
                  <a:pt x="11942" y="365534"/>
                </a:lnTo>
                <a:lnTo>
                  <a:pt x="3632" y="313218"/>
                </a:lnTo>
                <a:lnTo>
                  <a:pt x="114" y="263983"/>
                </a:lnTo>
                <a:lnTo>
                  <a:pt x="0" y="258266"/>
                </a:lnTo>
                <a:lnTo>
                  <a:pt x="1147" y="210012"/>
                </a:lnTo>
                <a:lnTo>
                  <a:pt x="7620" y="159252"/>
                </a:lnTo>
                <a:lnTo>
                  <a:pt x="19668" y="109141"/>
                </a:lnTo>
                <a:lnTo>
                  <a:pt x="37617" y="59743"/>
                </a:lnTo>
                <a:lnTo>
                  <a:pt x="82255" y="9555"/>
                </a:lnTo>
                <a:lnTo>
                  <a:pt x="113437" y="0"/>
                </a:lnTo>
                <a:lnTo>
                  <a:pt x="149651" y="1385"/>
                </a:lnTo>
                <a:lnTo>
                  <a:pt x="163436" y="5543"/>
                </a:lnTo>
                <a:lnTo>
                  <a:pt x="175909" y="11890"/>
                </a:lnTo>
                <a:lnTo>
                  <a:pt x="185756" y="21737"/>
                </a:lnTo>
                <a:lnTo>
                  <a:pt x="191663" y="36400"/>
                </a:lnTo>
                <a:lnTo>
                  <a:pt x="191590" y="50879"/>
                </a:lnTo>
                <a:lnTo>
                  <a:pt x="187579" y="62952"/>
                </a:lnTo>
                <a:lnTo>
                  <a:pt x="179191" y="72836"/>
                </a:lnTo>
                <a:lnTo>
                  <a:pt x="165989" y="80751"/>
                </a:lnTo>
                <a:lnTo>
                  <a:pt x="154100" y="87170"/>
                </a:lnTo>
                <a:lnTo>
                  <a:pt x="142648" y="95340"/>
                </a:lnTo>
                <a:lnTo>
                  <a:pt x="131197" y="104386"/>
                </a:lnTo>
                <a:lnTo>
                  <a:pt x="128512" y="106428"/>
                </a:lnTo>
                <a:lnTo>
                  <a:pt x="114641" y="106428"/>
                </a:lnTo>
                <a:lnTo>
                  <a:pt x="117551" y="115867"/>
                </a:lnTo>
                <a:lnTo>
                  <a:pt x="92867" y="150086"/>
                </a:lnTo>
                <a:lnTo>
                  <a:pt x="81088" y="189587"/>
                </a:lnTo>
                <a:lnTo>
                  <a:pt x="80249" y="231276"/>
                </a:lnTo>
                <a:lnTo>
                  <a:pt x="86631" y="274496"/>
                </a:lnTo>
                <a:lnTo>
                  <a:pt x="86631" y="279165"/>
                </a:lnTo>
                <a:lnTo>
                  <a:pt x="95967" y="288502"/>
                </a:lnTo>
                <a:lnTo>
                  <a:pt x="199824" y="288502"/>
                </a:lnTo>
                <a:lnTo>
                  <a:pt x="195268" y="308447"/>
                </a:lnTo>
                <a:lnTo>
                  <a:pt x="177492" y="350893"/>
                </a:lnTo>
                <a:lnTo>
                  <a:pt x="151985" y="391211"/>
                </a:lnTo>
                <a:lnTo>
                  <a:pt x="104720" y="422724"/>
                </a:lnTo>
                <a:lnTo>
                  <a:pt x="84298" y="423891"/>
                </a:lnTo>
                <a:close/>
              </a:path>
              <a:path w="208279" h="424179">
                <a:moveTo>
                  <a:pt x="117551" y="115867"/>
                </a:moveTo>
                <a:lnTo>
                  <a:pt x="114641" y="106428"/>
                </a:lnTo>
                <a:lnTo>
                  <a:pt x="125330" y="108849"/>
                </a:lnTo>
                <a:lnTo>
                  <a:pt x="119308" y="113431"/>
                </a:lnTo>
                <a:lnTo>
                  <a:pt x="117551" y="115867"/>
                </a:lnTo>
                <a:close/>
              </a:path>
              <a:path w="208279" h="424179">
                <a:moveTo>
                  <a:pt x="125330" y="108849"/>
                </a:moveTo>
                <a:lnTo>
                  <a:pt x="114641" y="106428"/>
                </a:lnTo>
                <a:lnTo>
                  <a:pt x="128512" y="106428"/>
                </a:lnTo>
                <a:lnTo>
                  <a:pt x="125330" y="108849"/>
                </a:lnTo>
                <a:close/>
              </a:path>
              <a:path w="208279" h="424179">
                <a:moveTo>
                  <a:pt x="199824" y="288502"/>
                </a:moveTo>
                <a:lnTo>
                  <a:pt x="95967" y="288502"/>
                </a:lnTo>
                <a:lnTo>
                  <a:pt x="105012" y="286314"/>
                </a:lnTo>
                <a:lnTo>
                  <a:pt x="114056" y="283250"/>
                </a:lnTo>
                <a:lnTo>
                  <a:pt x="145566" y="240941"/>
                </a:lnTo>
                <a:lnTo>
                  <a:pt x="147681" y="222303"/>
                </a:lnTo>
                <a:lnTo>
                  <a:pt x="144982" y="202133"/>
                </a:lnTo>
                <a:lnTo>
                  <a:pt x="136631" y="176675"/>
                </a:lnTo>
                <a:lnTo>
                  <a:pt x="128937" y="152530"/>
                </a:lnTo>
                <a:lnTo>
                  <a:pt x="121679" y="129261"/>
                </a:lnTo>
                <a:lnTo>
                  <a:pt x="117551" y="115867"/>
                </a:lnTo>
                <a:lnTo>
                  <a:pt x="119308" y="113431"/>
                </a:lnTo>
                <a:lnTo>
                  <a:pt x="125330" y="108849"/>
                </a:lnTo>
                <a:lnTo>
                  <a:pt x="128973" y="109675"/>
                </a:lnTo>
                <a:lnTo>
                  <a:pt x="170658" y="125103"/>
                </a:lnTo>
                <a:lnTo>
                  <a:pt x="199213" y="156944"/>
                </a:lnTo>
                <a:lnTo>
                  <a:pt x="208077" y="217615"/>
                </a:lnTo>
                <a:lnTo>
                  <a:pt x="205426" y="263983"/>
                </a:lnTo>
                <a:lnTo>
                  <a:pt x="199824" y="28850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88673" y="7128321"/>
            <a:ext cx="364490" cy="568325"/>
          </a:xfrm>
          <a:custGeom>
            <a:avLst/>
            <a:gdLst/>
            <a:ahLst/>
            <a:cxnLst/>
            <a:rect l="l" t="t" r="r" b="b"/>
            <a:pathLst>
              <a:path w="364489" h="568325">
                <a:moveTo>
                  <a:pt x="81254" y="568142"/>
                </a:moveTo>
                <a:lnTo>
                  <a:pt x="42049" y="557892"/>
                </a:lnTo>
                <a:lnTo>
                  <a:pt x="32312" y="536957"/>
                </a:lnTo>
                <a:lnTo>
                  <a:pt x="34171" y="528130"/>
                </a:lnTo>
                <a:lnTo>
                  <a:pt x="39970" y="521930"/>
                </a:lnTo>
                <a:lnTo>
                  <a:pt x="49051" y="520544"/>
                </a:lnTo>
                <a:lnTo>
                  <a:pt x="85120" y="519778"/>
                </a:lnTo>
                <a:lnTo>
                  <a:pt x="117030" y="510915"/>
                </a:lnTo>
                <a:lnTo>
                  <a:pt x="172756" y="471524"/>
                </a:lnTo>
                <a:lnTo>
                  <a:pt x="206950" y="435747"/>
                </a:lnTo>
                <a:lnTo>
                  <a:pt x="237102" y="398256"/>
                </a:lnTo>
                <a:lnTo>
                  <a:pt x="262600" y="358763"/>
                </a:lnTo>
                <a:lnTo>
                  <a:pt x="282831" y="316984"/>
                </a:lnTo>
                <a:lnTo>
                  <a:pt x="297182" y="272633"/>
                </a:lnTo>
                <a:lnTo>
                  <a:pt x="305041" y="225423"/>
                </a:lnTo>
                <a:lnTo>
                  <a:pt x="305797" y="175069"/>
                </a:lnTo>
                <a:lnTo>
                  <a:pt x="297956" y="133417"/>
                </a:lnTo>
                <a:lnTo>
                  <a:pt x="279830" y="95704"/>
                </a:lnTo>
                <a:lnTo>
                  <a:pt x="254265" y="66744"/>
                </a:lnTo>
                <a:lnTo>
                  <a:pt x="224105" y="51353"/>
                </a:lnTo>
                <a:lnTo>
                  <a:pt x="182931" y="51097"/>
                </a:lnTo>
                <a:lnTo>
                  <a:pt x="145039" y="66817"/>
                </a:lnTo>
                <a:lnTo>
                  <a:pt x="112836" y="96980"/>
                </a:lnTo>
                <a:lnTo>
                  <a:pt x="88730" y="140055"/>
                </a:lnTo>
                <a:lnTo>
                  <a:pt x="81728" y="179738"/>
                </a:lnTo>
                <a:lnTo>
                  <a:pt x="70896" y="194583"/>
                </a:lnTo>
                <a:lnTo>
                  <a:pt x="18708" y="184407"/>
                </a:lnTo>
                <a:lnTo>
                  <a:pt x="0" y="146001"/>
                </a:lnTo>
                <a:lnTo>
                  <a:pt x="4704" y="130719"/>
                </a:lnTo>
                <a:lnTo>
                  <a:pt x="27260" y="87544"/>
                </a:lnTo>
                <a:lnTo>
                  <a:pt x="56315" y="51428"/>
                </a:lnTo>
                <a:lnTo>
                  <a:pt x="92763" y="23828"/>
                </a:lnTo>
                <a:lnTo>
                  <a:pt x="137502" y="6199"/>
                </a:lnTo>
                <a:lnTo>
                  <a:pt x="191428" y="0"/>
                </a:lnTo>
                <a:lnTo>
                  <a:pt x="223813" y="3209"/>
                </a:lnTo>
                <a:lnTo>
                  <a:pt x="275673" y="16084"/>
                </a:lnTo>
                <a:lnTo>
                  <a:pt x="310465" y="42016"/>
                </a:lnTo>
                <a:lnTo>
                  <a:pt x="346934" y="100665"/>
                </a:lnTo>
                <a:lnTo>
                  <a:pt x="364148" y="168067"/>
                </a:lnTo>
                <a:lnTo>
                  <a:pt x="362057" y="220449"/>
                </a:lnTo>
                <a:lnTo>
                  <a:pt x="353579" y="271149"/>
                </a:lnTo>
                <a:lnTo>
                  <a:pt x="339612" y="320169"/>
                </a:lnTo>
                <a:lnTo>
                  <a:pt x="321052" y="367509"/>
                </a:lnTo>
                <a:lnTo>
                  <a:pt x="298794" y="413167"/>
                </a:lnTo>
                <a:lnTo>
                  <a:pt x="274907" y="450297"/>
                </a:lnTo>
                <a:lnTo>
                  <a:pt x="245987" y="484363"/>
                </a:lnTo>
                <a:lnTo>
                  <a:pt x="213128" y="514928"/>
                </a:lnTo>
                <a:lnTo>
                  <a:pt x="177424" y="541553"/>
                </a:lnTo>
                <a:lnTo>
                  <a:pt x="114696" y="567522"/>
                </a:lnTo>
                <a:lnTo>
                  <a:pt x="81254" y="56814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76276" y="9693881"/>
            <a:ext cx="307975" cy="408940"/>
          </a:xfrm>
          <a:custGeom>
            <a:avLst/>
            <a:gdLst/>
            <a:ahLst/>
            <a:cxnLst/>
            <a:rect l="l" t="t" r="r" b="b"/>
            <a:pathLst>
              <a:path w="307975" h="408940">
                <a:moveTo>
                  <a:pt x="102698" y="408316"/>
                </a:moveTo>
                <a:lnTo>
                  <a:pt x="74653" y="404632"/>
                </a:lnTo>
                <a:lnTo>
                  <a:pt x="51640" y="392851"/>
                </a:lnTo>
                <a:lnTo>
                  <a:pt x="36067" y="371879"/>
                </a:lnTo>
                <a:lnTo>
                  <a:pt x="30342" y="340622"/>
                </a:lnTo>
                <a:lnTo>
                  <a:pt x="67687" y="331285"/>
                </a:lnTo>
                <a:lnTo>
                  <a:pt x="127046" y="326691"/>
                </a:lnTo>
                <a:lnTo>
                  <a:pt x="168368" y="315822"/>
                </a:lnTo>
                <a:lnTo>
                  <a:pt x="216618" y="259127"/>
                </a:lnTo>
                <a:lnTo>
                  <a:pt x="233404" y="205234"/>
                </a:lnTo>
                <a:lnTo>
                  <a:pt x="240953" y="161247"/>
                </a:lnTo>
                <a:lnTo>
                  <a:pt x="242740" y="146876"/>
                </a:lnTo>
                <a:lnTo>
                  <a:pt x="240042" y="130208"/>
                </a:lnTo>
                <a:lnTo>
                  <a:pt x="229903" y="113321"/>
                </a:lnTo>
                <a:lnTo>
                  <a:pt x="214513" y="98622"/>
                </a:lnTo>
                <a:lnTo>
                  <a:pt x="196059" y="88519"/>
                </a:lnTo>
                <a:lnTo>
                  <a:pt x="175564" y="84179"/>
                </a:lnTo>
                <a:lnTo>
                  <a:pt x="156381" y="85310"/>
                </a:lnTo>
                <a:lnTo>
                  <a:pt x="114368" y="116130"/>
                </a:lnTo>
                <a:lnTo>
                  <a:pt x="93361" y="153880"/>
                </a:lnTo>
                <a:lnTo>
                  <a:pt x="57585" y="218875"/>
                </a:lnTo>
                <a:lnTo>
                  <a:pt x="44346" y="240248"/>
                </a:lnTo>
                <a:lnTo>
                  <a:pt x="42012" y="244917"/>
                </a:lnTo>
                <a:lnTo>
                  <a:pt x="30342" y="244917"/>
                </a:lnTo>
                <a:lnTo>
                  <a:pt x="25674" y="242583"/>
                </a:lnTo>
                <a:lnTo>
                  <a:pt x="9336" y="231787"/>
                </a:lnTo>
                <a:lnTo>
                  <a:pt x="2698" y="225842"/>
                </a:lnTo>
                <a:lnTo>
                  <a:pt x="0" y="219240"/>
                </a:lnTo>
                <a:lnTo>
                  <a:pt x="4886" y="174305"/>
                </a:lnTo>
                <a:lnTo>
                  <a:pt x="19839" y="132872"/>
                </a:lnTo>
                <a:lnTo>
                  <a:pt x="60685" y="53506"/>
                </a:lnTo>
                <a:lnTo>
                  <a:pt x="88073" y="21373"/>
                </a:lnTo>
                <a:lnTo>
                  <a:pt x="129248" y="3027"/>
                </a:lnTo>
                <a:lnTo>
                  <a:pt x="175236" y="0"/>
                </a:lnTo>
                <a:lnTo>
                  <a:pt x="217066" y="13823"/>
                </a:lnTo>
                <a:lnTo>
                  <a:pt x="252936" y="41965"/>
                </a:lnTo>
                <a:lnTo>
                  <a:pt x="281075" y="77054"/>
                </a:lnTo>
                <a:lnTo>
                  <a:pt x="299916" y="116513"/>
                </a:lnTo>
                <a:lnTo>
                  <a:pt x="307889" y="157764"/>
                </a:lnTo>
                <a:lnTo>
                  <a:pt x="303427" y="198231"/>
                </a:lnTo>
                <a:lnTo>
                  <a:pt x="282128" y="264174"/>
                </a:lnTo>
                <a:lnTo>
                  <a:pt x="252077" y="326616"/>
                </a:lnTo>
                <a:lnTo>
                  <a:pt x="224470" y="362688"/>
                </a:lnTo>
                <a:lnTo>
                  <a:pt x="190517" y="389350"/>
                </a:lnTo>
                <a:lnTo>
                  <a:pt x="149999" y="405070"/>
                </a:lnTo>
                <a:lnTo>
                  <a:pt x="102698" y="40831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8000" y="2684903"/>
            <a:ext cx="487045" cy="386715"/>
          </a:xfrm>
          <a:custGeom>
            <a:avLst/>
            <a:gdLst/>
            <a:ahLst/>
            <a:cxnLst/>
            <a:rect l="l" t="t" r="r" b="b"/>
            <a:pathLst>
              <a:path w="487045" h="386714">
                <a:moveTo>
                  <a:pt x="290881" y="386433"/>
                </a:moveTo>
                <a:lnTo>
                  <a:pt x="253536" y="370092"/>
                </a:lnTo>
                <a:lnTo>
                  <a:pt x="253536" y="360755"/>
                </a:lnTo>
                <a:lnTo>
                  <a:pt x="255870" y="356087"/>
                </a:lnTo>
                <a:lnTo>
                  <a:pt x="284624" y="315853"/>
                </a:lnTo>
                <a:lnTo>
                  <a:pt x="313962" y="276202"/>
                </a:lnTo>
                <a:lnTo>
                  <a:pt x="342522" y="236163"/>
                </a:lnTo>
                <a:lnTo>
                  <a:pt x="368942" y="194762"/>
                </a:lnTo>
                <a:lnTo>
                  <a:pt x="391861" y="151026"/>
                </a:lnTo>
                <a:lnTo>
                  <a:pt x="409918" y="103984"/>
                </a:lnTo>
                <a:lnTo>
                  <a:pt x="412252" y="99316"/>
                </a:lnTo>
                <a:lnTo>
                  <a:pt x="409918" y="87644"/>
                </a:lnTo>
                <a:lnTo>
                  <a:pt x="407583" y="87644"/>
                </a:lnTo>
                <a:lnTo>
                  <a:pt x="398831" y="82501"/>
                </a:lnTo>
                <a:lnTo>
                  <a:pt x="390078" y="78015"/>
                </a:lnTo>
                <a:lnTo>
                  <a:pt x="381325" y="74842"/>
                </a:lnTo>
                <a:lnTo>
                  <a:pt x="372573" y="73638"/>
                </a:lnTo>
                <a:lnTo>
                  <a:pt x="358276" y="76228"/>
                </a:lnTo>
                <a:lnTo>
                  <a:pt x="318889" y="92313"/>
                </a:lnTo>
                <a:lnTo>
                  <a:pt x="273776" y="123862"/>
                </a:lnTo>
                <a:lnTo>
                  <a:pt x="229320" y="155630"/>
                </a:lnTo>
                <a:lnTo>
                  <a:pt x="185301" y="187836"/>
                </a:lnTo>
                <a:lnTo>
                  <a:pt x="117723" y="238898"/>
                </a:lnTo>
                <a:lnTo>
                  <a:pt x="71917" y="276174"/>
                </a:lnTo>
                <a:lnTo>
                  <a:pt x="48139" y="293061"/>
                </a:lnTo>
                <a:lnTo>
                  <a:pt x="4485" y="282630"/>
                </a:lnTo>
                <a:lnTo>
                  <a:pt x="0" y="273804"/>
                </a:lnTo>
                <a:lnTo>
                  <a:pt x="328" y="264102"/>
                </a:lnTo>
                <a:lnTo>
                  <a:pt x="46170" y="221243"/>
                </a:lnTo>
                <a:lnTo>
                  <a:pt x="87021" y="187964"/>
                </a:lnTo>
                <a:lnTo>
                  <a:pt x="128794" y="156030"/>
                </a:lnTo>
                <a:lnTo>
                  <a:pt x="171604" y="125595"/>
                </a:lnTo>
                <a:lnTo>
                  <a:pt x="215567" y="96812"/>
                </a:lnTo>
                <a:lnTo>
                  <a:pt x="260797" y="69835"/>
                </a:lnTo>
                <a:lnTo>
                  <a:pt x="307411" y="44817"/>
                </a:lnTo>
                <a:lnTo>
                  <a:pt x="355523" y="21913"/>
                </a:lnTo>
                <a:lnTo>
                  <a:pt x="405249" y="1276"/>
                </a:lnTo>
                <a:lnTo>
                  <a:pt x="435081" y="0"/>
                </a:lnTo>
                <a:lnTo>
                  <a:pt x="463600" y="15573"/>
                </a:lnTo>
                <a:lnTo>
                  <a:pt x="483367" y="45591"/>
                </a:lnTo>
                <a:lnTo>
                  <a:pt x="486941" y="87644"/>
                </a:lnTo>
                <a:lnTo>
                  <a:pt x="480522" y="112738"/>
                </a:lnTo>
                <a:lnTo>
                  <a:pt x="463600" y="155338"/>
                </a:lnTo>
                <a:lnTo>
                  <a:pt x="437627" y="199876"/>
                </a:lnTo>
                <a:lnTo>
                  <a:pt x="410421" y="243854"/>
                </a:lnTo>
                <a:lnTo>
                  <a:pt x="382431" y="287272"/>
                </a:lnTo>
                <a:lnTo>
                  <a:pt x="325892" y="372427"/>
                </a:lnTo>
                <a:lnTo>
                  <a:pt x="300618" y="385557"/>
                </a:lnTo>
                <a:lnTo>
                  <a:pt x="290881" y="38643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77082" y="8708922"/>
            <a:ext cx="361950" cy="445770"/>
          </a:xfrm>
          <a:custGeom>
            <a:avLst/>
            <a:gdLst/>
            <a:ahLst/>
            <a:cxnLst/>
            <a:rect l="l" t="t" r="r" b="b"/>
            <a:pathLst>
              <a:path w="361950" h="445770">
                <a:moveTo>
                  <a:pt x="261121" y="445556"/>
                </a:moveTo>
                <a:lnTo>
                  <a:pt x="252660" y="427174"/>
                </a:lnTo>
                <a:lnTo>
                  <a:pt x="249633" y="418311"/>
                </a:lnTo>
                <a:lnTo>
                  <a:pt x="249451" y="410542"/>
                </a:lnTo>
                <a:lnTo>
                  <a:pt x="264294" y="358313"/>
                </a:lnTo>
                <a:lnTo>
                  <a:pt x="275417" y="306083"/>
                </a:lnTo>
                <a:lnTo>
                  <a:pt x="279976" y="252978"/>
                </a:lnTo>
                <a:lnTo>
                  <a:pt x="275126" y="198122"/>
                </a:lnTo>
                <a:lnTo>
                  <a:pt x="244272" y="173175"/>
                </a:lnTo>
                <a:lnTo>
                  <a:pt x="230779" y="174779"/>
                </a:lnTo>
                <a:lnTo>
                  <a:pt x="203171" y="185977"/>
                </a:lnTo>
                <a:lnTo>
                  <a:pt x="149707" y="209247"/>
                </a:lnTo>
                <a:lnTo>
                  <a:pt x="123412" y="219131"/>
                </a:lnTo>
                <a:lnTo>
                  <a:pt x="59809" y="216213"/>
                </a:lnTo>
                <a:lnTo>
                  <a:pt x="6710" y="167776"/>
                </a:lnTo>
                <a:lnTo>
                  <a:pt x="0" y="137138"/>
                </a:lnTo>
                <a:lnTo>
                  <a:pt x="3099" y="122148"/>
                </a:lnTo>
                <a:lnTo>
                  <a:pt x="9044" y="111753"/>
                </a:lnTo>
                <a:lnTo>
                  <a:pt x="16119" y="107486"/>
                </a:lnTo>
                <a:lnTo>
                  <a:pt x="23632" y="105626"/>
                </a:lnTo>
                <a:lnTo>
                  <a:pt x="32020" y="106830"/>
                </a:lnTo>
                <a:lnTo>
                  <a:pt x="41721" y="111753"/>
                </a:lnTo>
                <a:lnTo>
                  <a:pt x="74397" y="132762"/>
                </a:lnTo>
                <a:lnTo>
                  <a:pt x="98467" y="141843"/>
                </a:lnTo>
                <a:lnTo>
                  <a:pt x="143981" y="136373"/>
                </a:lnTo>
                <a:lnTo>
                  <a:pt x="188948" y="107669"/>
                </a:lnTo>
                <a:lnTo>
                  <a:pt x="242448" y="39390"/>
                </a:lnTo>
                <a:lnTo>
                  <a:pt x="251967" y="29287"/>
                </a:lnTo>
                <a:lnTo>
                  <a:pt x="262580" y="19841"/>
                </a:lnTo>
                <a:lnTo>
                  <a:pt x="284461" y="2042"/>
                </a:lnTo>
                <a:lnTo>
                  <a:pt x="296095" y="0"/>
                </a:lnTo>
                <a:lnTo>
                  <a:pt x="312761" y="3209"/>
                </a:lnTo>
                <a:lnTo>
                  <a:pt x="328115" y="9920"/>
                </a:lnTo>
                <a:lnTo>
                  <a:pt x="335810" y="18382"/>
                </a:lnTo>
                <a:lnTo>
                  <a:pt x="354847" y="111280"/>
                </a:lnTo>
                <a:lnTo>
                  <a:pt x="361485" y="142100"/>
                </a:lnTo>
                <a:lnTo>
                  <a:pt x="335773" y="279580"/>
                </a:lnTo>
                <a:lnTo>
                  <a:pt x="326680" y="325555"/>
                </a:lnTo>
                <a:lnTo>
                  <a:pt x="317138" y="370859"/>
                </a:lnTo>
                <a:lnTo>
                  <a:pt x="299742" y="410907"/>
                </a:lnTo>
                <a:lnTo>
                  <a:pt x="277168" y="434760"/>
                </a:lnTo>
                <a:lnTo>
                  <a:pt x="261121" y="44555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94968" y="4164072"/>
            <a:ext cx="334010" cy="445134"/>
          </a:xfrm>
          <a:custGeom>
            <a:avLst/>
            <a:gdLst/>
            <a:ahLst/>
            <a:cxnLst/>
            <a:rect l="l" t="t" r="r" b="b"/>
            <a:pathLst>
              <a:path w="334009" h="445135">
                <a:moveTo>
                  <a:pt x="174176" y="444681"/>
                </a:moveTo>
                <a:lnTo>
                  <a:pt x="105030" y="405873"/>
                </a:lnTo>
                <a:lnTo>
                  <a:pt x="81690" y="373194"/>
                </a:lnTo>
                <a:lnTo>
                  <a:pt x="80778" y="365461"/>
                </a:lnTo>
                <a:lnTo>
                  <a:pt x="81398" y="356854"/>
                </a:lnTo>
                <a:lnTo>
                  <a:pt x="83331" y="348246"/>
                </a:lnTo>
                <a:lnTo>
                  <a:pt x="86358" y="340514"/>
                </a:lnTo>
                <a:lnTo>
                  <a:pt x="86358" y="338179"/>
                </a:lnTo>
                <a:lnTo>
                  <a:pt x="98028" y="333511"/>
                </a:lnTo>
                <a:lnTo>
                  <a:pt x="111085" y="340112"/>
                </a:lnTo>
                <a:lnTo>
                  <a:pt x="135373" y="356853"/>
                </a:lnTo>
                <a:lnTo>
                  <a:pt x="172354" y="367868"/>
                </a:lnTo>
                <a:lnTo>
                  <a:pt x="233185" y="352258"/>
                </a:lnTo>
                <a:lnTo>
                  <a:pt x="274906" y="280223"/>
                </a:lnTo>
                <a:lnTo>
                  <a:pt x="283586" y="232845"/>
                </a:lnTo>
                <a:lnTo>
                  <a:pt x="280012" y="185028"/>
                </a:lnTo>
                <a:lnTo>
                  <a:pt x="263746" y="137431"/>
                </a:lnTo>
                <a:lnTo>
                  <a:pt x="231069" y="100957"/>
                </a:lnTo>
                <a:lnTo>
                  <a:pt x="184389" y="83742"/>
                </a:lnTo>
                <a:lnTo>
                  <a:pt x="164950" y="84253"/>
                </a:lnTo>
                <a:lnTo>
                  <a:pt x="129575" y="100155"/>
                </a:lnTo>
                <a:lnTo>
                  <a:pt x="99925" y="151801"/>
                </a:lnTo>
                <a:lnTo>
                  <a:pt x="68124" y="223434"/>
                </a:lnTo>
                <a:lnTo>
                  <a:pt x="51348" y="258813"/>
                </a:lnTo>
                <a:lnTo>
                  <a:pt x="45878" y="264649"/>
                </a:lnTo>
                <a:lnTo>
                  <a:pt x="37344" y="268734"/>
                </a:lnTo>
                <a:lnTo>
                  <a:pt x="16337" y="275153"/>
                </a:lnTo>
                <a:lnTo>
                  <a:pt x="14003" y="275153"/>
                </a:lnTo>
                <a:lnTo>
                  <a:pt x="9335" y="265816"/>
                </a:lnTo>
                <a:lnTo>
                  <a:pt x="7001" y="258813"/>
                </a:lnTo>
                <a:lnTo>
                  <a:pt x="4667" y="254144"/>
                </a:lnTo>
                <a:lnTo>
                  <a:pt x="0" y="240139"/>
                </a:lnTo>
                <a:lnTo>
                  <a:pt x="3192" y="191381"/>
                </a:lnTo>
                <a:lnTo>
                  <a:pt x="14900" y="145871"/>
                </a:lnTo>
                <a:lnTo>
                  <a:pt x="34114" y="103499"/>
                </a:lnTo>
                <a:lnTo>
                  <a:pt x="59826" y="64153"/>
                </a:lnTo>
                <a:lnTo>
                  <a:pt x="91027" y="27719"/>
                </a:lnTo>
                <a:lnTo>
                  <a:pt x="161049" y="0"/>
                </a:lnTo>
                <a:lnTo>
                  <a:pt x="201967" y="5069"/>
                </a:lnTo>
                <a:lnTo>
                  <a:pt x="238072" y="23051"/>
                </a:lnTo>
                <a:lnTo>
                  <a:pt x="284205" y="64521"/>
                </a:lnTo>
                <a:lnTo>
                  <a:pt x="314803" y="109711"/>
                </a:lnTo>
                <a:lnTo>
                  <a:pt x="330959" y="155339"/>
                </a:lnTo>
                <a:lnTo>
                  <a:pt x="333767" y="198122"/>
                </a:lnTo>
                <a:lnTo>
                  <a:pt x="330339" y="232735"/>
                </a:lnTo>
                <a:lnTo>
                  <a:pt x="325233" y="276576"/>
                </a:lnTo>
                <a:lnTo>
                  <a:pt x="324431" y="291494"/>
                </a:lnTo>
                <a:lnTo>
                  <a:pt x="317283" y="331942"/>
                </a:lnTo>
                <a:lnTo>
                  <a:pt x="300507" y="366483"/>
                </a:lnTo>
                <a:lnTo>
                  <a:pt x="275853" y="396208"/>
                </a:lnTo>
                <a:lnTo>
                  <a:pt x="245073" y="422214"/>
                </a:lnTo>
                <a:lnTo>
                  <a:pt x="209078" y="440997"/>
                </a:lnTo>
                <a:lnTo>
                  <a:pt x="174176" y="44468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48" y="3852957"/>
            <a:ext cx="273050" cy="262890"/>
          </a:xfrm>
          <a:custGeom>
            <a:avLst/>
            <a:gdLst/>
            <a:ahLst/>
            <a:cxnLst/>
            <a:rect l="l" t="t" r="r" b="b"/>
            <a:pathLst>
              <a:path w="273050" h="262889">
                <a:moveTo>
                  <a:pt x="183769" y="262752"/>
                </a:moveTo>
                <a:lnTo>
                  <a:pt x="144200" y="252467"/>
                </a:lnTo>
                <a:lnTo>
                  <a:pt x="121115" y="244552"/>
                </a:lnTo>
                <a:lnTo>
                  <a:pt x="99561" y="241670"/>
                </a:lnTo>
                <a:lnTo>
                  <a:pt x="77570" y="243604"/>
                </a:lnTo>
                <a:lnTo>
                  <a:pt x="53172" y="250132"/>
                </a:lnTo>
                <a:lnTo>
                  <a:pt x="28738" y="252540"/>
                </a:lnTo>
                <a:lnTo>
                  <a:pt x="9992" y="241379"/>
                </a:lnTo>
                <a:lnTo>
                  <a:pt x="0" y="220589"/>
                </a:lnTo>
                <a:lnTo>
                  <a:pt x="1823" y="194110"/>
                </a:lnTo>
                <a:lnTo>
                  <a:pt x="14916" y="152348"/>
                </a:lnTo>
                <a:lnTo>
                  <a:pt x="31290" y="112118"/>
                </a:lnTo>
                <a:lnTo>
                  <a:pt x="53354" y="74952"/>
                </a:lnTo>
                <a:lnTo>
                  <a:pt x="83515" y="42381"/>
                </a:lnTo>
                <a:lnTo>
                  <a:pt x="117978" y="17105"/>
                </a:lnTo>
                <a:lnTo>
                  <a:pt x="167285" y="0"/>
                </a:lnTo>
                <a:lnTo>
                  <a:pt x="204594" y="7367"/>
                </a:lnTo>
                <a:lnTo>
                  <a:pt x="236213" y="28740"/>
                </a:lnTo>
                <a:lnTo>
                  <a:pt x="256235" y="61055"/>
                </a:lnTo>
                <a:lnTo>
                  <a:pt x="260757" y="76484"/>
                </a:lnTo>
                <a:lnTo>
                  <a:pt x="268051" y="107340"/>
                </a:lnTo>
                <a:lnTo>
                  <a:pt x="272573" y="124081"/>
                </a:lnTo>
                <a:lnTo>
                  <a:pt x="269436" y="140640"/>
                </a:lnTo>
                <a:lnTo>
                  <a:pt x="260903" y="196444"/>
                </a:lnTo>
                <a:lnTo>
                  <a:pt x="243652" y="233428"/>
                </a:lnTo>
                <a:lnTo>
                  <a:pt x="217431" y="255968"/>
                </a:lnTo>
                <a:lnTo>
                  <a:pt x="183769" y="26275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1247" y="2980299"/>
            <a:ext cx="375285" cy="358140"/>
          </a:xfrm>
          <a:custGeom>
            <a:avLst/>
            <a:gdLst/>
            <a:ahLst/>
            <a:cxnLst/>
            <a:rect l="l" t="t" r="r" b="b"/>
            <a:pathLst>
              <a:path w="375285" h="358139">
                <a:moveTo>
                  <a:pt x="181509" y="357728"/>
                </a:moveTo>
                <a:lnTo>
                  <a:pt x="167395" y="357145"/>
                </a:lnTo>
                <a:lnTo>
                  <a:pt x="138511" y="352476"/>
                </a:lnTo>
                <a:lnTo>
                  <a:pt x="133843" y="352476"/>
                </a:lnTo>
                <a:lnTo>
                  <a:pt x="124507" y="345473"/>
                </a:lnTo>
                <a:lnTo>
                  <a:pt x="124507" y="340805"/>
                </a:lnTo>
                <a:lnTo>
                  <a:pt x="122172" y="336136"/>
                </a:lnTo>
                <a:lnTo>
                  <a:pt x="124507" y="324465"/>
                </a:lnTo>
                <a:lnTo>
                  <a:pt x="129175" y="322130"/>
                </a:lnTo>
                <a:lnTo>
                  <a:pt x="152661" y="305681"/>
                </a:lnTo>
                <a:lnTo>
                  <a:pt x="201384" y="274533"/>
                </a:lnTo>
                <a:lnTo>
                  <a:pt x="241939" y="239847"/>
                </a:lnTo>
                <a:lnTo>
                  <a:pt x="273448" y="201623"/>
                </a:lnTo>
                <a:lnTo>
                  <a:pt x="296424" y="160736"/>
                </a:lnTo>
                <a:lnTo>
                  <a:pt x="294892" y="137430"/>
                </a:lnTo>
                <a:lnTo>
                  <a:pt x="284608" y="115437"/>
                </a:lnTo>
                <a:lnTo>
                  <a:pt x="266884" y="98039"/>
                </a:lnTo>
                <a:lnTo>
                  <a:pt x="230195" y="80167"/>
                </a:lnTo>
                <a:lnTo>
                  <a:pt x="193945" y="75863"/>
                </a:lnTo>
                <a:lnTo>
                  <a:pt x="158569" y="85565"/>
                </a:lnTo>
                <a:lnTo>
                  <a:pt x="124507" y="109710"/>
                </a:lnTo>
                <a:lnTo>
                  <a:pt x="98832" y="137430"/>
                </a:lnTo>
                <a:lnTo>
                  <a:pt x="84463" y="148773"/>
                </a:lnTo>
                <a:lnTo>
                  <a:pt x="26477" y="152311"/>
                </a:lnTo>
                <a:lnTo>
                  <a:pt x="0" y="116093"/>
                </a:lnTo>
                <a:lnTo>
                  <a:pt x="1385" y="101249"/>
                </a:lnTo>
                <a:lnTo>
                  <a:pt x="44930" y="41032"/>
                </a:lnTo>
                <a:lnTo>
                  <a:pt x="86578" y="16631"/>
                </a:lnTo>
                <a:lnTo>
                  <a:pt x="137854" y="3173"/>
                </a:lnTo>
                <a:lnTo>
                  <a:pt x="199196" y="0"/>
                </a:lnTo>
                <a:lnTo>
                  <a:pt x="221370" y="1750"/>
                </a:lnTo>
                <a:lnTo>
                  <a:pt x="303223" y="23213"/>
                </a:lnTo>
                <a:lnTo>
                  <a:pt x="338980" y="51095"/>
                </a:lnTo>
                <a:lnTo>
                  <a:pt x="363455" y="87535"/>
                </a:lnTo>
                <a:lnTo>
                  <a:pt x="375287" y="129423"/>
                </a:lnTo>
                <a:lnTo>
                  <a:pt x="373115" y="173644"/>
                </a:lnTo>
                <a:lnTo>
                  <a:pt x="355577" y="217088"/>
                </a:lnTo>
                <a:lnTo>
                  <a:pt x="323521" y="261585"/>
                </a:lnTo>
                <a:lnTo>
                  <a:pt x="286431" y="299955"/>
                </a:lnTo>
                <a:lnTo>
                  <a:pt x="243653" y="331322"/>
                </a:lnTo>
                <a:lnTo>
                  <a:pt x="194528" y="354811"/>
                </a:lnTo>
                <a:lnTo>
                  <a:pt x="181509" y="35772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232" y="767398"/>
            <a:ext cx="365125" cy="380365"/>
          </a:xfrm>
          <a:custGeom>
            <a:avLst/>
            <a:gdLst/>
            <a:ahLst/>
            <a:cxnLst/>
            <a:rect l="l" t="t" r="r" b="b"/>
            <a:pathLst>
              <a:path w="365125" h="380365">
                <a:moveTo>
                  <a:pt x="105542" y="380196"/>
                </a:moveTo>
                <a:lnTo>
                  <a:pt x="39241" y="358823"/>
                </a:lnTo>
                <a:lnTo>
                  <a:pt x="13056" y="329133"/>
                </a:lnTo>
                <a:lnTo>
                  <a:pt x="0" y="292441"/>
                </a:lnTo>
                <a:lnTo>
                  <a:pt x="3136" y="254436"/>
                </a:lnTo>
                <a:lnTo>
                  <a:pt x="20263" y="207600"/>
                </a:lnTo>
                <a:lnTo>
                  <a:pt x="41345" y="162967"/>
                </a:lnTo>
                <a:lnTo>
                  <a:pt x="66447" y="120799"/>
                </a:lnTo>
                <a:lnTo>
                  <a:pt x="95633" y="81354"/>
                </a:lnTo>
                <a:lnTo>
                  <a:pt x="128969" y="44891"/>
                </a:lnTo>
                <a:lnTo>
                  <a:pt x="166519" y="11671"/>
                </a:lnTo>
                <a:lnTo>
                  <a:pt x="201530" y="0"/>
                </a:lnTo>
                <a:lnTo>
                  <a:pt x="212435" y="26990"/>
                </a:lnTo>
                <a:lnTo>
                  <a:pt x="223995" y="53104"/>
                </a:lnTo>
                <a:lnTo>
                  <a:pt x="241245" y="74843"/>
                </a:lnTo>
                <a:lnTo>
                  <a:pt x="269218" y="88702"/>
                </a:lnTo>
                <a:lnTo>
                  <a:pt x="283185" y="93043"/>
                </a:lnTo>
                <a:lnTo>
                  <a:pt x="296934" y="98915"/>
                </a:lnTo>
                <a:lnTo>
                  <a:pt x="310246" y="106100"/>
                </a:lnTo>
                <a:lnTo>
                  <a:pt x="322901" y="114379"/>
                </a:lnTo>
                <a:lnTo>
                  <a:pt x="330499" y="121382"/>
                </a:lnTo>
                <a:lnTo>
                  <a:pt x="159517" y="121382"/>
                </a:lnTo>
                <a:lnTo>
                  <a:pt x="125856" y="145637"/>
                </a:lnTo>
                <a:lnTo>
                  <a:pt x="100291" y="175362"/>
                </a:lnTo>
                <a:lnTo>
                  <a:pt x="80415" y="209027"/>
                </a:lnTo>
                <a:lnTo>
                  <a:pt x="63821" y="245099"/>
                </a:lnTo>
                <a:lnTo>
                  <a:pt x="62071" y="263117"/>
                </a:lnTo>
                <a:lnTo>
                  <a:pt x="69073" y="282448"/>
                </a:lnTo>
                <a:lnTo>
                  <a:pt x="113201" y="307797"/>
                </a:lnTo>
                <a:lnTo>
                  <a:pt x="142814" y="310058"/>
                </a:lnTo>
                <a:lnTo>
                  <a:pt x="268496" y="310058"/>
                </a:lnTo>
                <a:lnTo>
                  <a:pt x="242157" y="324611"/>
                </a:lnTo>
                <a:lnTo>
                  <a:pt x="206782" y="342556"/>
                </a:lnTo>
                <a:lnTo>
                  <a:pt x="170531" y="359625"/>
                </a:lnTo>
                <a:lnTo>
                  <a:pt x="133843" y="375819"/>
                </a:lnTo>
                <a:lnTo>
                  <a:pt x="120458" y="379430"/>
                </a:lnTo>
                <a:lnTo>
                  <a:pt x="105542" y="380196"/>
                </a:lnTo>
                <a:close/>
              </a:path>
              <a:path w="365125" h="380365">
                <a:moveTo>
                  <a:pt x="299204" y="262416"/>
                </a:moveTo>
                <a:lnTo>
                  <a:pt x="298174" y="251737"/>
                </a:lnTo>
                <a:lnTo>
                  <a:pt x="296278" y="222121"/>
                </a:lnTo>
                <a:lnTo>
                  <a:pt x="294892" y="207751"/>
                </a:lnTo>
                <a:lnTo>
                  <a:pt x="276803" y="163399"/>
                </a:lnTo>
                <a:lnTo>
                  <a:pt x="234207" y="140057"/>
                </a:lnTo>
                <a:lnTo>
                  <a:pt x="177424" y="126270"/>
                </a:lnTo>
                <a:lnTo>
                  <a:pt x="159517" y="121382"/>
                </a:lnTo>
                <a:lnTo>
                  <a:pt x="330499" y="121382"/>
                </a:lnTo>
                <a:lnTo>
                  <a:pt x="352623" y="141771"/>
                </a:lnTo>
                <a:lnTo>
                  <a:pt x="364622" y="174195"/>
                </a:lnTo>
                <a:lnTo>
                  <a:pt x="358677" y="210559"/>
                </a:lnTo>
                <a:lnTo>
                  <a:pt x="334571" y="249768"/>
                </a:lnTo>
                <a:lnTo>
                  <a:pt x="327788" y="255604"/>
                </a:lnTo>
                <a:lnTo>
                  <a:pt x="320098" y="259105"/>
                </a:lnTo>
                <a:lnTo>
                  <a:pt x="308896" y="259105"/>
                </a:lnTo>
                <a:lnTo>
                  <a:pt x="299204" y="262416"/>
                </a:lnTo>
                <a:close/>
              </a:path>
              <a:path w="365125" h="380365">
                <a:moveTo>
                  <a:pt x="299560" y="266108"/>
                </a:moveTo>
                <a:lnTo>
                  <a:pt x="299204" y="262416"/>
                </a:lnTo>
                <a:lnTo>
                  <a:pt x="308896" y="259105"/>
                </a:lnTo>
                <a:lnTo>
                  <a:pt x="305857" y="263960"/>
                </a:lnTo>
                <a:lnTo>
                  <a:pt x="299560" y="266108"/>
                </a:lnTo>
                <a:close/>
              </a:path>
              <a:path w="365125" h="380365">
                <a:moveTo>
                  <a:pt x="305857" y="263960"/>
                </a:moveTo>
                <a:lnTo>
                  <a:pt x="308896" y="259105"/>
                </a:lnTo>
                <a:lnTo>
                  <a:pt x="320098" y="259105"/>
                </a:lnTo>
                <a:lnTo>
                  <a:pt x="318816" y="259689"/>
                </a:lnTo>
                <a:lnTo>
                  <a:pt x="308969" y="262898"/>
                </a:lnTo>
                <a:lnTo>
                  <a:pt x="305857" y="263960"/>
                </a:lnTo>
                <a:close/>
              </a:path>
              <a:path w="365125" h="380365">
                <a:moveTo>
                  <a:pt x="268496" y="310058"/>
                </a:moveTo>
                <a:lnTo>
                  <a:pt x="142814" y="310058"/>
                </a:lnTo>
                <a:lnTo>
                  <a:pt x="157183" y="308125"/>
                </a:lnTo>
                <a:lnTo>
                  <a:pt x="196643" y="296855"/>
                </a:lnTo>
                <a:lnTo>
                  <a:pt x="234790" y="284490"/>
                </a:lnTo>
                <a:lnTo>
                  <a:pt x="299204" y="262416"/>
                </a:lnTo>
                <a:lnTo>
                  <a:pt x="299560" y="266108"/>
                </a:lnTo>
                <a:lnTo>
                  <a:pt x="304513" y="266108"/>
                </a:lnTo>
                <a:lnTo>
                  <a:pt x="300837" y="271980"/>
                </a:lnTo>
                <a:lnTo>
                  <a:pt x="293433" y="285074"/>
                </a:lnTo>
                <a:lnTo>
                  <a:pt x="285592" y="296855"/>
                </a:lnTo>
                <a:lnTo>
                  <a:pt x="276220" y="305791"/>
                </a:lnTo>
                <a:lnTo>
                  <a:pt x="268496" y="310058"/>
                </a:lnTo>
                <a:close/>
              </a:path>
              <a:path w="365125" h="380365">
                <a:moveTo>
                  <a:pt x="304513" y="266108"/>
                </a:moveTo>
                <a:lnTo>
                  <a:pt x="299560" y="266108"/>
                </a:lnTo>
                <a:lnTo>
                  <a:pt x="305857" y="263960"/>
                </a:lnTo>
                <a:lnTo>
                  <a:pt x="304513" y="26610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90712" y="1981204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70" h="399414">
                <a:moveTo>
                  <a:pt x="173595" y="399184"/>
                </a:moveTo>
                <a:lnTo>
                  <a:pt x="124001" y="328894"/>
                </a:lnTo>
                <a:lnTo>
                  <a:pt x="100156" y="280191"/>
                </a:lnTo>
                <a:lnTo>
                  <a:pt x="72167" y="233954"/>
                </a:lnTo>
                <a:lnTo>
                  <a:pt x="40479" y="189733"/>
                </a:lnTo>
                <a:lnTo>
                  <a:pt x="5543" y="147081"/>
                </a:lnTo>
                <a:lnTo>
                  <a:pt x="692" y="135082"/>
                </a:lnTo>
                <a:lnTo>
                  <a:pt x="0" y="119362"/>
                </a:lnTo>
                <a:lnTo>
                  <a:pt x="3246" y="104079"/>
                </a:lnTo>
                <a:lnTo>
                  <a:pt x="10211" y="93393"/>
                </a:lnTo>
                <a:lnTo>
                  <a:pt x="14880" y="88724"/>
                </a:lnTo>
                <a:lnTo>
                  <a:pt x="17213" y="84056"/>
                </a:lnTo>
                <a:lnTo>
                  <a:pt x="52917" y="54257"/>
                </a:lnTo>
                <a:lnTo>
                  <a:pt x="86360" y="34160"/>
                </a:lnTo>
                <a:lnTo>
                  <a:pt x="121991" y="18002"/>
                </a:lnTo>
                <a:lnTo>
                  <a:pt x="159591" y="4690"/>
                </a:lnTo>
                <a:lnTo>
                  <a:pt x="202306" y="0"/>
                </a:lnTo>
                <a:lnTo>
                  <a:pt x="242234" y="9963"/>
                </a:lnTo>
                <a:lnTo>
                  <a:pt x="276586" y="32118"/>
                </a:lnTo>
                <a:lnTo>
                  <a:pt x="302574" y="63998"/>
                </a:lnTo>
                <a:lnTo>
                  <a:pt x="317410" y="103140"/>
                </a:lnTo>
                <a:lnTo>
                  <a:pt x="318306" y="154084"/>
                </a:lnTo>
                <a:lnTo>
                  <a:pt x="311304" y="163421"/>
                </a:lnTo>
                <a:lnTo>
                  <a:pt x="268269" y="144783"/>
                </a:lnTo>
                <a:lnTo>
                  <a:pt x="253973" y="118012"/>
                </a:lnTo>
                <a:lnTo>
                  <a:pt x="245950" y="105064"/>
                </a:lnTo>
                <a:lnTo>
                  <a:pt x="216702" y="77527"/>
                </a:lnTo>
                <a:lnTo>
                  <a:pt x="185265" y="68591"/>
                </a:lnTo>
                <a:lnTo>
                  <a:pt x="152077" y="78475"/>
                </a:lnTo>
                <a:lnTo>
                  <a:pt x="117577" y="107398"/>
                </a:lnTo>
                <a:lnTo>
                  <a:pt x="113420" y="111411"/>
                </a:lnTo>
                <a:lnTo>
                  <a:pt x="110575" y="116736"/>
                </a:lnTo>
                <a:lnTo>
                  <a:pt x="103573" y="133076"/>
                </a:lnTo>
                <a:lnTo>
                  <a:pt x="130160" y="165063"/>
                </a:lnTo>
                <a:lnTo>
                  <a:pt x="156965" y="198144"/>
                </a:lnTo>
                <a:lnTo>
                  <a:pt x="183332" y="232538"/>
                </a:lnTo>
                <a:lnTo>
                  <a:pt x="208606" y="268464"/>
                </a:lnTo>
                <a:lnTo>
                  <a:pt x="221662" y="295454"/>
                </a:lnTo>
                <a:lnTo>
                  <a:pt x="225527" y="323320"/>
                </a:lnTo>
                <a:lnTo>
                  <a:pt x="219765" y="351185"/>
                </a:lnTo>
                <a:lnTo>
                  <a:pt x="203937" y="378176"/>
                </a:lnTo>
                <a:lnTo>
                  <a:pt x="197555" y="385397"/>
                </a:lnTo>
                <a:lnTo>
                  <a:pt x="189641" y="392181"/>
                </a:lnTo>
                <a:lnTo>
                  <a:pt x="181290" y="397214"/>
                </a:lnTo>
                <a:lnTo>
                  <a:pt x="173595" y="399184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55950" y="4024769"/>
            <a:ext cx="406400" cy="342900"/>
          </a:xfrm>
          <a:custGeom>
            <a:avLst/>
            <a:gdLst/>
            <a:ahLst/>
            <a:cxnLst/>
            <a:rect l="l" t="t" r="r" b="b"/>
            <a:pathLst>
              <a:path w="406400" h="342900">
                <a:moveTo>
                  <a:pt x="111013" y="342276"/>
                </a:moveTo>
                <a:lnTo>
                  <a:pt x="71006" y="326520"/>
                </a:lnTo>
                <a:lnTo>
                  <a:pt x="49015" y="290739"/>
                </a:lnTo>
                <a:lnTo>
                  <a:pt x="48832" y="271481"/>
                </a:lnTo>
                <a:lnTo>
                  <a:pt x="51057" y="252224"/>
                </a:lnTo>
                <a:lnTo>
                  <a:pt x="58351" y="213708"/>
                </a:lnTo>
                <a:lnTo>
                  <a:pt x="61633" y="187958"/>
                </a:lnTo>
                <a:lnTo>
                  <a:pt x="56600" y="167022"/>
                </a:lnTo>
                <a:lnTo>
                  <a:pt x="41940" y="151339"/>
                </a:lnTo>
                <a:lnTo>
                  <a:pt x="16338" y="141345"/>
                </a:lnTo>
                <a:lnTo>
                  <a:pt x="10503" y="136968"/>
                </a:lnTo>
                <a:lnTo>
                  <a:pt x="4668" y="129090"/>
                </a:lnTo>
                <a:lnTo>
                  <a:pt x="583" y="120337"/>
                </a:lnTo>
                <a:lnTo>
                  <a:pt x="0" y="113334"/>
                </a:lnTo>
                <a:lnTo>
                  <a:pt x="3318" y="104981"/>
                </a:lnTo>
                <a:lnTo>
                  <a:pt x="9044" y="97286"/>
                </a:lnTo>
                <a:lnTo>
                  <a:pt x="28008" y="78319"/>
                </a:lnTo>
                <a:lnTo>
                  <a:pt x="35010" y="75985"/>
                </a:lnTo>
                <a:lnTo>
                  <a:pt x="81034" y="74964"/>
                </a:lnTo>
                <a:lnTo>
                  <a:pt x="117869" y="67815"/>
                </a:lnTo>
                <a:lnTo>
                  <a:pt x="152952" y="53664"/>
                </a:lnTo>
                <a:lnTo>
                  <a:pt x="186723" y="31634"/>
                </a:lnTo>
                <a:lnTo>
                  <a:pt x="226664" y="9262"/>
                </a:lnTo>
                <a:lnTo>
                  <a:pt x="267612" y="0"/>
                </a:lnTo>
                <a:lnTo>
                  <a:pt x="308897" y="2390"/>
                </a:lnTo>
                <a:lnTo>
                  <a:pt x="349846" y="14976"/>
                </a:lnTo>
                <a:lnTo>
                  <a:pt x="389786" y="36302"/>
                </a:lnTo>
                <a:lnTo>
                  <a:pt x="395621" y="41737"/>
                </a:lnTo>
                <a:lnTo>
                  <a:pt x="399706" y="50016"/>
                </a:lnTo>
                <a:lnTo>
                  <a:pt x="406125" y="68982"/>
                </a:lnTo>
                <a:lnTo>
                  <a:pt x="380851" y="80471"/>
                </a:lnTo>
                <a:lnTo>
                  <a:pt x="373448" y="82988"/>
                </a:lnTo>
                <a:lnTo>
                  <a:pt x="364331" y="82186"/>
                </a:lnTo>
                <a:lnTo>
                  <a:pt x="354776" y="80070"/>
                </a:lnTo>
                <a:lnTo>
                  <a:pt x="345221" y="77079"/>
                </a:lnTo>
                <a:lnTo>
                  <a:pt x="336103" y="73651"/>
                </a:lnTo>
                <a:lnTo>
                  <a:pt x="299634" y="67961"/>
                </a:lnTo>
                <a:lnTo>
                  <a:pt x="236323" y="88094"/>
                </a:lnTo>
                <a:lnTo>
                  <a:pt x="189058" y="125735"/>
                </a:lnTo>
                <a:lnTo>
                  <a:pt x="168343" y="167752"/>
                </a:lnTo>
                <a:lnTo>
                  <a:pt x="168051" y="192700"/>
                </a:lnTo>
                <a:lnTo>
                  <a:pt x="168489" y="203313"/>
                </a:lnTo>
                <a:lnTo>
                  <a:pt x="169802" y="214583"/>
                </a:lnTo>
                <a:lnTo>
                  <a:pt x="171990" y="227167"/>
                </a:lnTo>
                <a:lnTo>
                  <a:pt x="175053" y="241719"/>
                </a:lnTo>
                <a:lnTo>
                  <a:pt x="174761" y="262728"/>
                </a:lnTo>
                <a:lnTo>
                  <a:pt x="174068" y="276515"/>
                </a:lnTo>
                <a:lnTo>
                  <a:pt x="172719" y="290739"/>
                </a:lnTo>
                <a:lnTo>
                  <a:pt x="161778" y="316380"/>
                </a:lnTo>
                <a:lnTo>
                  <a:pt x="139459" y="334799"/>
                </a:lnTo>
                <a:lnTo>
                  <a:pt x="111013" y="34227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01708" y="3391279"/>
            <a:ext cx="309880" cy="448309"/>
          </a:xfrm>
          <a:custGeom>
            <a:avLst/>
            <a:gdLst/>
            <a:ahLst/>
            <a:cxnLst/>
            <a:rect l="l" t="t" r="r" b="b"/>
            <a:pathLst>
              <a:path w="309879" h="448310">
                <a:moveTo>
                  <a:pt x="63858" y="448036"/>
                </a:moveTo>
                <a:lnTo>
                  <a:pt x="59189" y="443368"/>
                </a:lnTo>
                <a:lnTo>
                  <a:pt x="49853" y="436365"/>
                </a:lnTo>
                <a:lnTo>
                  <a:pt x="52187" y="434030"/>
                </a:lnTo>
                <a:lnTo>
                  <a:pt x="81655" y="383843"/>
                </a:lnTo>
                <a:lnTo>
                  <a:pt x="112873" y="333656"/>
                </a:lnTo>
                <a:lnTo>
                  <a:pt x="139495" y="292004"/>
                </a:lnTo>
                <a:lnTo>
                  <a:pt x="193616" y="209574"/>
                </a:lnTo>
                <a:lnTo>
                  <a:pt x="220239" y="167922"/>
                </a:lnTo>
                <a:lnTo>
                  <a:pt x="228007" y="140348"/>
                </a:lnTo>
                <a:lnTo>
                  <a:pt x="221114" y="113650"/>
                </a:lnTo>
                <a:lnTo>
                  <a:pt x="201530" y="93079"/>
                </a:lnTo>
                <a:lnTo>
                  <a:pt x="171224" y="83887"/>
                </a:lnTo>
                <a:lnTo>
                  <a:pt x="157949" y="84179"/>
                </a:lnTo>
                <a:lnTo>
                  <a:pt x="119874" y="102562"/>
                </a:lnTo>
                <a:lnTo>
                  <a:pt x="104448" y="142938"/>
                </a:lnTo>
                <a:lnTo>
                  <a:pt x="98868" y="156250"/>
                </a:lnTo>
                <a:lnTo>
                  <a:pt x="50947" y="182839"/>
                </a:lnTo>
                <a:lnTo>
                  <a:pt x="6382" y="164129"/>
                </a:lnTo>
                <a:lnTo>
                  <a:pt x="0" y="150743"/>
                </a:lnTo>
                <a:lnTo>
                  <a:pt x="838" y="137576"/>
                </a:lnTo>
                <a:lnTo>
                  <a:pt x="20094" y="91766"/>
                </a:lnTo>
                <a:lnTo>
                  <a:pt x="42851" y="51208"/>
                </a:lnTo>
                <a:lnTo>
                  <a:pt x="71662" y="24218"/>
                </a:lnTo>
                <a:lnTo>
                  <a:pt x="143288" y="0"/>
                </a:lnTo>
                <a:lnTo>
                  <a:pt x="185228" y="4522"/>
                </a:lnTo>
                <a:lnTo>
                  <a:pt x="222281" y="17069"/>
                </a:lnTo>
                <a:lnTo>
                  <a:pt x="257584" y="34868"/>
                </a:lnTo>
                <a:lnTo>
                  <a:pt x="288401" y="61275"/>
                </a:lnTo>
                <a:lnTo>
                  <a:pt x="306307" y="95559"/>
                </a:lnTo>
                <a:lnTo>
                  <a:pt x="309772" y="133346"/>
                </a:lnTo>
                <a:lnTo>
                  <a:pt x="297263" y="170256"/>
                </a:lnTo>
                <a:lnTo>
                  <a:pt x="278591" y="205271"/>
                </a:lnTo>
                <a:lnTo>
                  <a:pt x="188438" y="322860"/>
                </a:lnTo>
                <a:lnTo>
                  <a:pt x="127688" y="400173"/>
                </a:lnTo>
                <a:lnTo>
                  <a:pt x="96535" y="438699"/>
                </a:lnTo>
                <a:lnTo>
                  <a:pt x="82822" y="445994"/>
                </a:lnTo>
                <a:lnTo>
                  <a:pt x="63858" y="44803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30538" y="5105804"/>
            <a:ext cx="217170" cy="347345"/>
          </a:xfrm>
          <a:custGeom>
            <a:avLst/>
            <a:gdLst/>
            <a:ahLst/>
            <a:cxnLst/>
            <a:rect l="l" t="t" r="r" b="b"/>
            <a:pathLst>
              <a:path w="217170" h="347345">
                <a:moveTo>
                  <a:pt x="101824" y="347083"/>
                </a:moveTo>
                <a:lnTo>
                  <a:pt x="83479" y="342342"/>
                </a:lnTo>
                <a:lnTo>
                  <a:pt x="65354" y="330160"/>
                </a:lnTo>
                <a:lnTo>
                  <a:pt x="51350" y="316154"/>
                </a:lnTo>
                <a:lnTo>
                  <a:pt x="40700" y="304556"/>
                </a:lnTo>
                <a:lnTo>
                  <a:pt x="29175" y="293396"/>
                </a:lnTo>
                <a:lnTo>
                  <a:pt x="0" y="267135"/>
                </a:lnTo>
                <a:lnTo>
                  <a:pt x="8752" y="227781"/>
                </a:lnTo>
                <a:lnTo>
                  <a:pt x="15754" y="192146"/>
                </a:lnTo>
                <a:lnTo>
                  <a:pt x="18380" y="157825"/>
                </a:lnTo>
                <a:lnTo>
                  <a:pt x="14003" y="122409"/>
                </a:lnTo>
                <a:lnTo>
                  <a:pt x="12545" y="82836"/>
                </a:lnTo>
                <a:lnTo>
                  <a:pt x="26841" y="49171"/>
                </a:lnTo>
                <a:lnTo>
                  <a:pt x="53391" y="22947"/>
                </a:lnTo>
                <a:lnTo>
                  <a:pt x="88693" y="5695"/>
                </a:lnTo>
                <a:lnTo>
                  <a:pt x="130837" y="0"/>
                </a:lnTo>
                <a:lnTo>
                  <a:pt x="165922" y="9430"/>
                </a:lnTo>
                <a:lnTo>
                  <a:pt x="191373" y="31746"/>
                </a:lnTo>
                <a:lnTo>
                  <a:pt x="204612" y="64706"/>
                </a:lnTo>
                <a:lnTo>
                  <a:pt x="203062" y="106069"/>
                </a:lnTo>
                <a:lnTo>
                  <a:pt x="200729" y="113071"/>
                </a:lnTo>
                <a:lnTo>
                  <a:pt x="198394" y="117740"/>
                </a:lnTo>
                <a:lnTo>
                  <a:pt x="196060" y="124743"/>
                </a:lnTo>
                <a:lnTo>
                  <a:pt x="184572" y="153921"/>
                </a:lnTo>
                <a:lnTo>
                  <a:pt x="188183" y="179598"/>
                </a:lnTo>
                <a:lnTo>
                  <a:pt x="200984" y="203525"/>
                </a:lnTo>
                <a:lnTo>
                  <a:pt x="217067" y="227451"/>
                </a:lnTo>
                <a:lnTo>
                  <a:pt x="201312" y="257651"/>
                </a:lnTo>
                <a:lnTo>
                  <a:pt x="180306" y="283474"/>
                </a:lnTo>
                <a:lnTo>
                  <a:pt x="156674" y="307546"/>
                </a:lnTo>
                <a:lnTo>
                  <a:pt x="133042" y="332494"/>
                </a:lnTo>
                <a:lnTo>
                  <a:pt x="118855" y="343947"/>
                </a:lnTo>
                <a:lnTo>
                  <a:pt x="101824" y="34708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80400" y="5604538"/>
            <a:ext cx="427355" cy="401320"/>
          </a:xfrm>
          <a:custGeom>
            <a:avLst/>
            <a:gdLst/>
            <a:ahLst/>
            <a:cxnLst/>
            <a:rect l="l" t="t" r="r" b="b"/>
            <a:pathLst>
              <a:path w="427354" h="401320">
                <a:moveTo>
                  <a:pt x="42013" y="400991"/>
                </a:moveTo>
                <a:lnTo>
                  <a:pt x="35010" y="400991"/>
                </a:lnTo>
                <a:lnTo>
                  <a:pt x="28008" y="398657"/>
                </a:lnTo>
                <a:lnTo>
                  <a:pt x="23340" y="393989"/>
                </a:lnTo>
                <a:lnTo>
                  <a:pt x="9336" y="386986"/>
                </a:lnTo>
                <a:lnTo>
                  <a:pt x="7002" y="382318"/>
                </a:lnTo>
                <a:lnTo>
                  <a:pt x="4266" y="373491"/>
                </a:lnTo>
                <a:lnTo>
                  <a:pt x="2625" y="364227"/>
                </a:lnTo>
                <a:lnTo>
                  <a:pt x="0" y="342634"/>
                </a:lnTo>
                <a:lnTo>
                  <a:pt x="73522" y="343619"/>
                </a:lnTo>
                <a:lnTo>
                  <a:pt x="98030" y="342634"/>
                </a:lnTo>
                <a:lnTo>
                  <a:pt x="145002" y="336874"/>
                </a:lnTo>
                <a:lnTo>
                  <a:pt x="189836" y="326122"/>
                </a:lnTo>
                <a:lnTo>
                  <a:pt x="231946" y="309663"/>
                </a:lnTo>
                <a:lnTo>
                  <a:pt x="270749" y="286784"/>
                </a:lnTo>
                <a:lnTo>
                  <a:pt x="305663" y="256774"/>
                </a:lnTo>
                <a:lnTo>
                  <a:pt x="336103" y="218918"/>
                </a:lnTo>
                <a:lnTo>
                  <a:pt x="356453" y="179198"/>
                </a:lnTo>
                <a:lnTo>
                  <a:pt x="366227" y="137546"/>
                </a:lnTo>
                <a:lnTo>
                  <a:pt x="357109" y="110082"/>
                </a:lnTo>
                <a:lnTo>
                  <a:pt x="337489" y="87432"/>
                </a:lnTo>
                <a:lnTo>
                  <a:pt x="310428" y="74192"/>
                </a:lnTo>
                <a:lnTo>
                  <a:pt x="259699" y="67773"/>
                </a:lnTo>
                <a:lnTo>
                  <a:pt x="212690" y="73609"/>
                </a:lnTo>
                <a:lnTo>
                  <a:pt x="169619" y="92575"/>
                </a:lnTo>
                <a:lnTo>
                  <a:pt x="130707" y="125547"/>
                </a:lnTo>
                <a:lnTo>
                  <a:pt x="118817" y="140647"/>
                </a:lnTo>
                <a:lnTo>
                  <a:pt x="95915" y="173473"/>
                </a:lnTo>
                <a:lnTo>
                  <a:pt x="84026" y="188573"/>
                </a:lnTo>
                <a:lnTo>
                  <a:pt x="49015" y="179235"/>
                </a:lnTo>
                <a:lnTo>
                  <a:pt x="49015" y="167564"/>
                </a:lnTo>
                <a:lnTo>
                  <a:pt x="83442" y="107164"/>
                </a:lnTo>
                <a:lnTo>
                  <a:pt x="135375" y="62521"/>
                </a:lnTo>
                <a:lnTo>
                  <a:pt x="196643" y="29841"/>
                </a:lnTo>
                <a:lnTo>
                  <a:pt x="261413" y="4164"/>
                </a:lnTo>
                <a:lnTo>
                  <a:pt x="306656" y="0"/>
                </a:lnTo>
                <a:lnTo>
                  <a:pt x="351676" y="15107"/>
                </a:lnTo>
                <a:lnTo>
                  <a:pt x="390645" y="44668"/>
                </a:lnTo>
                <a:lnTo>
                  <a:pt x="417739" y="83866"/>
                </a:lnTo>
                <a:lnTo>
                  <a:pt x="427131" y="127881"/>
                </a:lnTo>
                <a:lnTo>
                  <a:pt x="420493" y="177812"/>
                </a:lnTo>
                <a:lnTo>
                  <a:pt x="403790" y="222711"/>
                </a:lnTo>
                <a:lnTo>
                  <a:pt x="376584" y="262795"/>
                </a:lnTo>
                <a:lnTo>
                  <a:pt x="338437" y="298283"/>
                </a:lnTo>
                <a:lnTo>
                  <a:pt x="293139" y="327937"/>
                </a:lnTo>
                <a:lnTo>
                  <a:pt x="246026" y="351885"/>
                </a:lnTo>
                <a:lnTo>
                  <a:pt x="197227" y="370646"/>
                </a:lnTo>
                <a:lnTo>
                  <a:pt x="146872" y="384738"/>
                </a:lnTo>
                <a:lnTo>
                  <a:pt x="95091" y="394680"/>
                </a:lnTo>
                <a:lnTo>
                  <a:pt x="42013" y="40099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14170" y="1281087"/>
            <a:ext cx="280670" cy="344805"/>
          </a:xfrm>
          <a:custGeom>
            <a:avLst/>
            <a:gdLst/>
            <a:ahLst/>
            <a:cxnLst/>
            <a:rect l="l" t="t" r="r" b="b"/>
            <a:pathLst>
              <a:path w="280670" h="344805">
                <a:moveTo>
                  <a:pt x="174899" y="344744"/>
                </a:moveTo>
                <a:lnTo>
                  <a:pt x="128801" y="343577"/>
                </a:lnTo>
                <a:lnTo>
                  <a:pt x="87955" y="324027"/>
                </a:lnTo>
                <a:lnTo>
                  <a:pt x="54112" y="286970"/>
                </a:lnTo>
                <a:lnTo>
                  <a:pt x="48860" y="278581"/>
                </a:lnTo>
                <a:lnTo>
                  <a:pt x="38357" y="262679"/>
                </a:lnTo>
                <a:lnTo>
                  <a:pt x="33106" y="254290"/>
                </a:lnTo>
                <a:lnTo>
                  <a:pt x="10904" y="209472"/>
                </a:lnTo>
                <a:lnTo>
                  <a:pt x="18" y="164654"/>
                </a:lnTo>
                <a:lnTo>
                  <a:pt x="0" y="119836"/>
                </a:lnTo>
                <a:lnTo>
                  <a:pt x="10400" y="75018"/>
                </a:lnTo>
                <a:lnTo>
                  <a:pt x="30771" y="30199"/>
                </a:lnTo>
                <a:lnTo>
                  <a:pt x="44484" y="10504"/>
                </a:lnTo>
                <a:lnTo>
                  <a:pt x="61698" y="437"/>
                </a:lnTo>
                <a:lnTo>
                  <a:pt x="83288" y="0"/>
                </a:lnTo>
                <a:lnTo>
                  <a:pt x="110129" y="9191"/>
                </a:lnTo>
                <a:lnTo>
                  <a:pt x="127634" y="17908"/>
                </a:lnTo>
                <a:lnTo>
                  <a:pt x="145140" y="26406"/>
                </a:lnTo>
                <a:lnTo>
                  <a:pt x="162645" y="34467"/>
                </a:lnTo>
                <a:lnTo>
                  <a:pt x="180151" y="41871"/>
                </a:lnTo>
                <a:lnTo>
                  <a:pt x="227342" y="64922"/>
                </a:lnTo>
                <a:lnTo>
                  <a:pt x="258341" y="98477"/>
                </a:lnTo>
                <a:lnTo>
                  <a:pt x="262130" y="108106"/>
                </a:lnTo>
                <a:lnTo>
                  <a:pt x="110821" y="108106"/>
                </a:lnTo>
                <a:lnTo>
                  <a:pt x="85329" y="120652"/>
                </a:lnTo>
                <a:lnTo>
                  <a:pt x="71653" y="146329"/>
                </a:lnTo>
                <a:lnTo>
                  <a:pt x="70450" y="184262"/>
                </a:lnTo>
                <a:lnTo>
                  <a:pt x="72283" y="193599"/>
                </a:lnTo>
                <a:lnTo>
                  <a:pt x="95030" y="247251"/>
                </a:lnTo>
                <a:lnTo>
                  <a:pt x="144775" y="270521"/>
                </a:lnTo>
                <a:lnTo>
                  <a:pt x="269535" y="270521"/>
                </a:lnTo>
                <a:lnTo>
                  <a:pt x="264213" y="285292"/>
                </a:lnTo>
                <a:lnTo>
                  <a:pt x="253965" y="301559"/>
                </a:lnTo>
                <a:lnTo>
                  <a:pt x="240653" y="315200"/>
                </a:lnTo>
                <a:lnTo>
                  <a:pt x="224497" y="326653"/>
                </a:lnTo>
                <a:lnTo>
                  <a:pt x="174899" y="344744"/>
                </a:lnTo>
                <a:close/>
              </a:path>
              <a:path w="280670" h="344805">
                <a:moveTo>
                  <a:pt x="269535" y="270521"/>
                </a:moveTo>
                <a:lnTo>
                  <a:pt x="144775" y="270521"/>
                </a:lnTo>
                <a:lnTo>
                  <a:pt x="173148" y="265962"/>
                </a:lnTo>
                <a:lnTo>
                  <a:pt x="193534" y="253925"/>
                </a:lnTo>
                <a:lnTo>
                  <a:pt x="208450" y="236199"/>
                </a:lnTo>
                <a:lnTo>
                  <a:pt x="216802" y="214097"/>
                </a:lnTo>
                <a:lnTo>
                  <a:pt x="217495" y="188930"/>
                </a:lnTo>
                <a:lnTo>
                  <a:pt x="210492" y="160116"/>
                </a:lnTo>
                <a:lnTo>
                  <a:pt x="196488" y="136992"/>
                </a:lnTo>
                <a:lnTo>
                  <a:pt x="175482" y="119996"/>
                </a:lnTo>
                <a:lnTo>
                  <a:pt x="147473" y="109564"/>
                </a:lnTo>
                <a:lnTo>
                  <a:pt x="110821" y="108106"/>
                </a:lnTo>
                <a:lnTo>
                  <a:pt x="262130" y="108106"/>
                </a:lnTo>
                <a:lnTo>
                  <a:pt x="275336" y="141661"/>
                </a:lnTo>
                <a:lnTo>
                  <a:pt x="280514" y="193599"/>
                </a:lnTo>
                <a:lnTo>
                  <a:pt x="278180" y="195933"/>
                </a:lnTo>
                <a:lnTo>
                  <a:pt x="278180" y="216941"/>
                </a:lnTo>
                <a:lnTo>
                  <a:pt x="276758" y="225914"/>
                </a:lnTo>
                <a:lnTo>
                  <a:pt x="275554" y="237950"/>
                </a:lnTo>
                <a:lnTo>
                  <a:pt x="273913" y="251737"/>
                </a:lnTo>
                <a:lnTo>
                  <a:pt x="271178" y="265962"/>
                </a:lnTo>
                <a:lnTo>
                  <a:pt x="269535" y="27052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98063" y="0"/>
            <a:ext cx="304165" cy="277495"/>
          </a:xfrm>
          <a:custGeom>
            <a:avLst/>
            <a:gdLst/>
            <a:ahLst/>
            <a:cxnLst/>
            <a:rect l="l" t="t" r="r" b="b"/>
            <a:pathLst>
              <a:path w="304164" h="277495">
                <a:moveTo>
                  <a:pt x="85302" y="277451"/>
                </a:moveTo>
                <a:lnTo>
                  <a:pt x="39131" y="265707"/>
                </a:lnTo>
                <a:lnTo>
                  <a:pt x="7585" y="236054"/>
                </a:lnTo>
                <a:lnTo>
                  <a:pt x="0" y="216212"/>
                </a:lnTo>
                <a:lnTo>
                  <a:pt x="14988" y="173904"/>
                </a:lnTo>
                <a:lnTo>
                  <a:pt x="35885" y="135096"/>
                </a:lnTo>
                <a:lnTo>
                  <a:pt x="63347" y="100666"/>
                </a:lnTo>
                <a:lnTo>
                  <a:pt x="98030" y="71487"/>
                </a:lnTo>
                <a:lnTo>
                  <a:pt x="155797" y="35014"/>
                </a:lnTo>
                <a:lnTo>
                  <a:pt x="217066" y="3793"/>
                </a:lnTo>
                <a:lnTo>
                  <a:pt x="245075" y="0"/>
                </a:lnTo>
                <a:lnTo>
                  <a:pt x="260392" y="2808"/>
                </a:lnTo>
                <a:lnTo>
                  <a:pt x="273083" y="8461"/>
                </a:lnTo>
                <a:lnTo>
                  <a:pt x="287343" y="21008"/>
                </a:lnTo>
                <a:lnTo>
                  <a:pt x="297883" y="37056"/>
                </a:lnTo>
                <a:lnTo>
                  <a:pt x="303608" y="55730"/>
                </a:lnTo>
                <a:lnTo>
                  <a:pt x="303426" y="76155"/>
                </a:lnTo>
                <a:lnTo>
                  <a:pt x="301978" y="83158"/>
                </a:lnTo>
                <a:lnTo>
                  <a:pt x="193726" y="83158"/>
                </a:lnTo>
                <a:lnTo>
                  <a:pt x="184535" y="88775"/>
                </a:lnTo>
                <a:lnTo>
                  <a:pt x="181472" y="94830"/>
                </a:lnTo>
                <a:lnTo>
                  <a:pt x="184535" y="100884"/>
                </a:lnTo>
                <a:lnTo>
                  <a:pt x="193726" y="106501"/>
                </a:lnTo>
                <a:lnTo>
                  <a:pt x="296483" y="106501"/>
                </a:lnTo>
                <a:lnTo>
                  <a:pt x="294382" y="114379"/>
                </a:lnTo>
                <a:lnTo>
                  <a:pt x="280085" y="150852"/>
                </a:lnTo>
                <a:lnTo>
                  <a:pt x="248211" y="196444"/>
                </a:lnTo>
                <a:lnTo>
                  <a:pt x="208897" y="231969"/>
                </a:lnTo>
                <a:lnTo>
                  <a:pt x="162581" y="257865"/>
                </a:lnTo>
                <a:lnTo>
                  <a:pt x="109700" y="274570"/>
                </a:lnTo>
                <a:lnTo>
                  <a:pt x="85302" y="277451"/>
                </a:lnTo>
                <a:close/>
              </a:path>
              <a:path w="304164" h="277495">
                <a:moveTo>
                  <a:pt x="296483" y="106501"/>
                </a:moveTo>
                <a:lnTo>
                  <a:pt x="196060" y="106501"/>
                </a:lnTo>
                <a:lnTo>
                  <a:pt x="203062" y="99498"/>
                </a:lnTo>
                <a:lnTo>
                  <a:pt x="205396" y="94830"/>
                </a:lnTo>
                <a:lnTo>
                  <a:pt x="193726" y="83158"/>
                </a:lnTo>
                <a:lnTo>
                  <a:pt x="301978" y="83158"/>
                </a:lnTo>
                <a:lnTo>
                  <a:pt x="299451" y="95377"/>
                </a:lnTo>
                <a:lnTo>
                  <a:pt x="296483" y="10650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24681" y="2664296"/>
            <a:ext cx="373380" cy="268605"/>
          </a:xfrm>
          <a:custGeom>
            <a:avLst/>
            <a:gdLst/>
            <a:ahLst/>
            <a:cxnLst/>
            <a:rect l="l" t="t" r="r" b="b"/>
            <a:pathLst>
              <a:path w="373380" h="268605">
                <a:moveTo>
                  <a:pt x="100035" y="268406"/>
                </a:moveTo>
                <a:lnTo>
                  <a:pt x="39861" y="239738"/>
                </a:lnTo>
                <a:lnTo>
                  <a:pt x="5543" y="192578"/>
                </a:lnTo>
                <a:lnTo>
                  <a:pt x="0" y="175946"/>
                </a:lnTo>
                <a:lnTo>
                  <a:pt x="9992" y="132033"/>
                </a:lnTo>
                <a:lnTo>
                  <a:pt x="27424" y="92496"/>
                </a:lnTo>
                <a:lnTo>
                  <a:pt x="54485" y="59086"/>
                </a:lnTo>
                <a:lnTo>
                  <a:pt x="93361" y="33555"/>
                </a:lnTo>
                <a:lnTo>
                  <a:pt x="131873" y="24801"/>
                </a:lnTo>
                <a:lnTo>
                  <a:pt x="151129" y="26990"/>
                </a:lnTo>
                <a:lnTo>
                  <a:pt x="189422" y="52922"/>
                </a:lnTo>
                <a:lnTo>
                  <a:pt x="196826" y="71633"/>
                </a:lnTo>
                <a:lnTo>
                  <a:pt x="195768" y="80824"/>
                </a:lnTo>
                <a:lnTo>
                  <a:pt x="190772" y="89140"/>
                </a:lnTo>
                <a:lnTo>
                  <a:pt x="182055" y="96581"/>
                </a:lnTo>
                <a:lnTo>
                  <a:pt x="147628" y="116714"/>
                </a:lnTo>
                <a:lnTo>
                  <a:pt x="131509" y="127109"/>
                </a:lnTo>
                <a:lnTo>
                  <a:pt x="116702" y="138598"/>
                </a:lnTo>
                <a:lnTo>
                  <a:pt x="111961" y="145710"/>
                </a:lnTo>
                <a:lnTo>
                  <a:pt x="108533" y="155230"/>
                </a:lnTo>
                <a:lnTo>
                  <a:pt x="106855" y="165187"/>
                </a:lnTo>
                <a:lnTo>
                  <a:pt x="107366" y="173612"/>
                </a:lnTo>
                <a:lnTo>
                  <a:pt x="149488" y="193527"/>
                </a:lnTo>
                <a:lnTo>
                  <a:pt x="159590" y="193454"/>
                </a:lnTo>
                <a:lnTo>
                  <a:pt x="203244" y="173174"/>
                </a:lnTo>
                <a:lnTo>
                  <a:pt x="253208" y="141662"/>
                </a:lnTo>
                <a:lnTo>
                  <a:pt x="287817" y="114234"/>
                </a:lnTo>
                <a:lnTo>
                  <a:pt x="294819" y="86514"/>
                </a:lnTo>
                <a:lnTo>
                  <a:pt x="291756" y="70904"/>
                </a:lnTo>
                <a:lnTo>
                  <a:pt x="287854" y="58284"/>
                </a:lnTo>
                <a:lnTo>
                  <a:pt x="278298" y="32169"/>
                </a:lnTo>
                <a:lnTo>
                  <a:pt x="273083" y="19549"/>
                </a:lnTo>
                <a:lnTo>
                  <a:pt x="290953" y="5945"/>
                </a:lnTo>
                <a:lnTo>
                  <a:pt x="309261" y="0"/>
                </a:lnTo>
                <a:lnTo>
                  <a:pt x="327569" y="1495"/>
                </a:lnTo>
                <a:lnTo>
                  <a:pt x="345439" y="10212"/>
                </a:lnTo>
                <a:lnTo>
                  <a:pt x="362507" y="28011"/>
                </a:lnTo>
                <a:lnTo>
                  <a:pt x="371697" y="51062"/>
                </a:lnTo>
                <a:lnTo>
                  <a:pt x="373010" y="75864"/>
                </a:lnTo>
                <a:lnTo>
                  <a:pt x="366445" y="98915"/>
                </a:lnTo>
                <a:lnTo>
                  <a:pt x="340252" y="143299"/>
                </a:lnTo>
                <a:lnTo>
                  <a:pt x="308613" y="180874"/>
                </a:lnTo>
                <a:lnTo>
                  <a:pt x="271916" y="211836"/>
                </a:lnTo>
                <a:lnTo>
                  <a:pt x="230552" y="236378"/>
                </a:lnTo>
                <a:lnTo>
                  <a:pt x="184908" y="254696"/>
                </a:lnTo>
                <a:lnTo>
                  <a:pt x="135374" y="266983"/>
                </a:lnTo>
                <a:lnTo>
                  <a:pt x="100035" y="26840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54903" y="6210948"/>
            <a:ext cx="325120" cy="368300"/>
          </a:xfrm>
          <a:custGeom>
            <a:avLst/>
            <a:gdLst/>
            <a:ahLst/>
            <a:cxnLst/>
            <a:rect l="l" t="t" r="r" b="b"/>
            <a:pathLst>
              <a:path w="325120" h="368300">
                <a:moveTo>
                  <a:pt x="181467" y="368013"/>
                </a:moveTo>
                <a:lnTo>
                  <a:pt x="139958" y="364689"/>
                </a:lnTo>
                <a:lnTo>
                  <a:pt x="96097" y="347808"/>
                </a:lnTo>
                <a:lnTo>
                  <a:pt x="58351" y="324830"/>
                </a:lnTo>
                <a:lnTo>
                  <a:pt x="27534" y="292369"/>
                </a:lnTo>
                <a:lnTo>
                  <a:pt x="7074" y="213185"/>
                </a:lnTo>
                <a:lnTo>
                  <a:pt x="692" y="159606"/>
                </a:lnTo>
                <a:lnTo>
                  <a:pt x="0" y="105589"/>
                </a:lnTo>
                <a:lnTo>
                  <a:pt x="7403" y="51353"/>
                </a:lnTo>
                <a:lnTo>
                  <a:pt x="45441" y="27610"/>
                </a:lnTo>
                <a:lnTo>
                  <a:pt x="54376" y="29470"/>
                </a:lnTo>
                <a:lnTo>
                  <a:pt x="77862" y="67511"/>
                </a:lnTo>
                <a:lnTo>
                  <a:pt x="82530" y="115583"/>
                </a:lnTo>
                <a:lnTo>
                  <a:pt x="84426" y="140057"/>
                </a:lnTo>
                <a:lnTo>
                  <a:pt x="90845" y="188785"/>
                </a:lnTo>
                <a:lnTo>
                  <a:pt x="100764" y="235762"/>
                </a:lnTo>
                <a:lnTo>
                  <a:pt x="122464" y="267968"/>
                </a:lnTo>
                <a:lnTo>
                  <a:pt x="157073" y="283323"/>
                </a:lnTo>
                <a:lnTo>
                  <a:pt x="195622" y="280734"/>
                </a:lnTo>
                <a:lnTo>
                  <a:pt x="229137" y="259105"/>
                </a:lnTo>
                <a:lnTo>
                  <a:pt x="254265" y="221064"/>
                </a:lnTo>
                <a:lnTo>
                  <a:pt x="267357" y="180615"/>
                </a:lnTo>
                <a:lnTo>
                  <a:pt x="269509" y="137978"/>
                </a:lnTo>
                <a:lnTo>
                  <a:pt x="261814" y="93371"/>
                </a:lnTo>
                <a:lnTo>
                  <a:pt x="245475" y="48436"/>
                </a:lnTo>
                <a:lnTo>
                  <a:pt x="242777" y="25093"/>
                </a:lnTo>
                <a:lnTo>
                  <a:pt x="250144" y="0"/>
                </a:lnTo>
                <a:lnTo>
                  <a:pt x="250144" y="7002"/>
                </a:lnTo>
                <a:lnTo>
                  <a:pt x="277168" y="21482"/>
                </a:lnTo>
                <a:lnTo>
                  <a:pt x="298284" y="40557"/>
                </a:lnTo>
                <a:lnTo>
                  <a:pt x="312835" y="64447"/>
                </a:lnTo>
                <a:lnTo>
                  <a:pt x="320166" y="93371"/>
                </a:lnTo>
                <a:lnTo>
                  <a:pt x="324870" y="147497"/>
                </a:lnTo>
                <a:lnTo>
                  <a:pt x="322792" y="200748"/>
                </a:lnTo>
                <a:lnTo>
                  <a:pt x="310647" y="252248"/>
                </a:lnTo>
                <a:lnTo>
                  <a:pt x="285155" y="301122"/>
                </a:lnTo>
                <a:lnTo>
                  <a:pt x="254738" y="335781"/>
                </a:lnTo>
                <a:lnTo>
                  <a:pt x="219951" y="358228"/>
                </a:lnTo>
                <a:lnTo>
                  <a:pt x="181467" y="36801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21297" y="2691323"/>
            <a:ext cx="340360" cy="372110"/>
          </a:xfrm>
          <a:custGeom>
            <a:avLst/>
            <a:gdLst/>
            <a:ahLst/>
            <a:cxnLst/>
            <a:rect l="l" t="t" r="r" b="b"/>
            <a:pathLst>
              <a:path w="340359" h="372110">
                <a:moveTo>
                  <a:pt x="151312" y="371989"/>
                </a:moveTo>
                <a:lnTo>
                  <a:pt x="111305" y="369509"/>
                </a:lnTo>
                <a:lnTo>
                  <a:pt x="73486" y="354774"/>
                </a:lnTo>
                <a:lnTo>
                  <a:pt x="43325" y="328659"/>
                </a:lnTo>
                <a:lnTo>
                  <a:pt x="20714" y="294155"/>
                </a:lnTo>
                <a:lnTo>
                  <a:pt x="5981" y="257463"/>
                </a:lnTo>
                <a:lnTo>
                  <a:pt x="0" y="219021"/>
                </a:lnTo>
                <a:lnTo>
                  <a:pt x="3646" y="179265"/>
                </a:lnTo>
                <a:lnTo>
                  <a:pt x="13967" y="141151"/>
                </a:lnTo>
                <a:lnTo>
                  <a:pt x="26695" y="103693"/>
                </a:lnTo>
                <a:lnTo>
                  <a:pt x="54996" y="29871"/>
                </a:lnTo>
                <a:lnTo>
                  <a:pt x="94383" y="984"/>
                </a:lnTo>
                <a:lnTo>
                  <a:pt x="119656" y="0"/>
                </a:lnTo>
                <a:lnTo>
                  <a:pt x="139022" y="8863"/>
                </a:lnTo>
                <a:lnTo>
                  <a:pt x="170604" y="49092"/>
                </a:lnTo>
                <a:lnTo>
                  <a:pt x="188620" y="92605"/>
                </a:lnTo>
                <a:lnTo>
                  <a:pt x="193507" y="139181"/>
                </a:lnTo>
                <a:lnTo>
                  <a:pt x="185703" y="188602"/>
                </a:lnTo>
                <a:lnTo>
                  <a:pt x="141538" y="187107"/>
                </a:lnTo>
                <a:lnTo>
                  <a:pt x="121188" y="165734"/>
                </a:lnTo>
                <a:lnTo>
                  <a:pt x="111013" y="155923"/>
                </a:lnTo>
                <a:lnTo>
                  <a:pt x="75930" y="181636"/>
                </a:lnTo>
                <a:lnTo>
                  <a:pt x="70824" y="210596"/>
                </a:lnTo>
                <a:lnTo>
                  <a:pt x="71335" y="225951"/>
                </a:lnTo>
                <a:lnTo>
                  <a:pt x="78483" y="254947"/>
                </a:lnTo>
                <a:lnTo>
                  <a:pt x="97009" y="279348"/>
                </a:lnTo>
                <a:lnTo>
                  <a:pt x="122538" y="294557"/>
                </a:lnTo>
                <a:lnTo>
                  <a:pt x="150693" y="295980"/>
                </a:lnTo>
                <a:lnTo>
                  <a:pt x="179029" y="288503"/>
                </a:lnTo>
                <a:lnTo>
                  <a:pt x="207585" y="279931"/>
                </a:lnTo>
                <a:lnTo>
                  <a:pt x="235703" y="270047"/>
                </a:lnTo>
                <a:lnTo>
                  <a:pt x="262727" y="258631"/>
                </a:lnTo>
                <a:lnTo>
                  <a:pt x="284280" y="256880"/>
                </a:lnTo>
                <a:lnTo>
                  <a:pt x="303864" y="260381"/>
                </a:lnTo>
                <a:lnTo>
                  <a:pt x="339750" y="272636"/>
                </a:lnTo>
                <a:lnTo>
                  <a:pt x="297664" y="287481"/>
                </a:lnTo>
                <a:lnTo>
                  <a:pt x="260392" y="310860"/>
                </a:lnTo>
                <a:lnTo>
                  <a:pt x="224871" y="337303"/>
                </a:lnTo>
                <a:lnTo>
                  <a:pt x="188037" y="361339"/>
                </a:lnTo>
                <a:lnTo>
                  <a:pt x="151312" y="371989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30752" y="2108992"/>
            <a:ext cx="375285" cy="355600"/>
          </a:xfrm>
          <a:custGeom>
            <a:avLst/>
            <a:gdLst/>
            <a:ahLst/>
            <a:cxnLst/>
            <a:rect l="l" t="t" r="r" b="b"/>
            <a:pathLst>
              <a:path w="375284" h="355600">
                <a:moveTo>
                  <a:pt x="177192" y="355394"/>
                </a:moveTo>
                <a:lnTo>
                  <a:pt x="121758" y="349923"/>
                </a:lnTo>
                <a:lnTo>
                  <a:pt x="86383" y="334130"/>
                </a:lnTo>
                <a:lnTo>
                  <a:pt x="57134" y="309146"/>
                </a:lnTo>
                <a:lnTo>
                  <a:pt x="34450" y="276065"/>
                </a:lnTo>
                <a:lnTo>
                  <a:pt x="15871" y="231863"/>
                </a:lnTo>
                <a:lnTo>
                  <a:pt x="4574" y="186316"/>
                </a:lnTo>
                <a:lnTo>
                  <a:pt x="0" y="139761"/>
                </a:lnTo>
                <a:lnTo>
                  <a:pt x="1587" y="92534"/>
                </a:lnTo>
                <a:lnTo>
                  <a:pt x="8775" y="44971"/>
                </a:lnTo>
                <a:lnTo>
                  <a:pt x="19169" y="22978"/>
                </a:lnTo>
                <a:lnTo>
                  <a:pt x="37659" y="7331"/>
                </a:lnTo>
                <a:lnTo>
                  <a:pt x="60963" y="0"/>
                </a:lnTo>
                <a:lnTo>
                  <a:pt x="85799" y="2954"/>
                </a:lnTo>
                <a:lnTo>
                  <a:pt x="126353" y="25421"/>
                </a:lnTo>
                <a:lnTo>
                  <a:pt x="151152" y="70648"/>
                </a:lnTo>
                <a:lnTo>
                  <a:pt x="110124" y="84435"/>
                </a:lnTo>
                <a:lnTo>
                  <a:pt x="97469" y="89322"/>
                </a:lnTo>
                <a:lnTo>
                  <a:pt x="78213" y="101140"/>
                </a:lnTo>
                <a:lnTo>
                  <a:pt x="65959" y="115583"/>
                </a:lnTo>
                <a:lnTo>
                  <a:pt x="60708" y="132652"/>
                </a:lnTo>
                <a:lnTo>
                  <a:pt x="62458" y="152348"/>
                </a:lnTo>
                <a:lnTo>
                  <a:pt x="77338" y="209246"/>
                </a:lnTo>
                <a:lnTo>
                  <a:pt x="97469" y="264393"/>
                </a:lnTo>
                <a:lnTo>
                  <a:pt x="140138" y="302143"/>
                </a:lnTo>
                <a:lnTo>
                  <a:pt x="190758" y="311225"/>
                </a:lnTo>
                <a:lnTo>
                  <a:pt x="218840" y="305827"/>
                </a:lnTo>
                <a:lnTo>
                  <a:pt x="270189" y="278399"/>
                </a:lnTo>
                <a:lnTo>
                  <a:pt x="297614" y="238424"/>
                </a:lnTo>
                <a:lnTo>
                  <a:pt x="301042" y="215045"/>
                </a:lnTo>
                <a:lnTo>
                  <a:pt x="300313" y="174596"/>
                </a:lnTo>
                <a:lnTo>
                  <a:pt x="304033" y="161685"/>
                </a:lnTo>
                <a:lnTo>
                  <a:pt x="313004" y="152275"/>
                </a:lnTo>
                <a:lnTo>
                  <a:pt x="328540" y="147679"/>
                </a:lnTo>
                <a:lnTo>
                  <a:pt x="346338" y="151436"/>
                </a:lnTo>
                <a:lnTo>
                  <a:pt x="362384" y="163727"/>
                </a:lnTo>
                <a:lnTo>
                  <a:pt x="373179" y="180833"/>
                </a:lnTo>
                <a:lnTo>
                  <a:pt x="375221" y="199033"/>
                </a:lnTo>
                <a:lnTo>
                  <a:pt x="361889" y="248445"/>
                </a:lnTo>
                <a:lnTo>
                  <a:pt x="339146" y="289566"/>
                </a:lnTo>
                <a:lnTo>
                  <a:pt x="307665" y="321387"/>
                </a:lnTo>
                <a:lnTo>
                  <a:pt x="268117" y="342900"/>
                </a:lnTo>
                <a:lnTo>
                  <a:pt x="221174" y="353096"/>
                </a:lnTo>
                <a:lnTo>
                  <a:pt x="206805" y="354446"/>
                </a:lnTo>
                <a:lnTo>
                  <a:pt x="177192" y="355394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89214" y="1906529"/>
            <a:ext cx="337820" cy="387985"/>
          </a:xfrm>
          <a:custGeom>
            <a:avLst/>
            <a:gdLst/>
            <a:ahLst/>
            <a:cxnLst/>
            <a:rect l="l" t="t" r="r" b="b"/>
            <a:pathLst>
              <a:path w="337820" h="387985">
                <a:moveTo>
                  <a:pt x="234571" y="387490"/>
                </a:moveTo>
                <a:lnTo>
                  <a:pt x="211304" y="384791"/>
                </a:lnTo>
                <a:lnTo>
                  <a:pt x="186723" y="383405"/>
                </a:lnTo>
                <a:lnTo>
                  <a:pt x="131873" y="382822"/>
                </a:lnTo>
                <a:lnTo>
                  <a:pt x="86359" y="333510"/>
                </a:lnTo>
                <a:lnTo>
                  <a:pt x="40845" y="282448"/>
                </a:lnTo>
                <a:lnTo>
                  <a:pt x="11451" y="239263"/>
                </a:lnTo>
                <a:lnTo>
                  <a:pt x="0" y="196079"/>
                </a:lnTo>
                <a:lnTo>
                  <a:pt x="6054" y="151144"/>
                </a:lnTo>
                <a:lnTo>
                  <a:pt x="29175" y="102708"/>
                </a:lnTo>
                <a:lnTo>
                  <a:pt x="68854" y="46685"/>
                </a:lnTo>
                <a:lnTo>
                  <a:pt x="122537" y="4668"/>
                </a:lnTo>
                <a:lnTo>
                  <a:pt x="136542" y="0"/>
                </a:lnTo>
                <a:lnTo>
                  <a:pt x="150290" y="7039"/>
                </a:lnTo>
                <a:lnTo>
                  <a:pt x="156089" y="13713"/>
                </a:lnTo>
                <a:lnTo>
                  <a:pt x="157949" y="21701"/>
                </a:lnTo>
                <a:lnTo>
                  <a:pt x="155214" y="30345"/>
                </a:lnTo>
                <a:lnTo>
                  <a:pt x="138766" y="54527"/>
                </a:lnTo>
                <a:lnTo>
                  <a:pt x="121662" y="78489"/>
                </a:lnTo>
                <a:lnTo>
                  <a:pt x="104995" y="102890"/>
                </a:lnTo>
                <a:lnTo>
                  <a:pt x="89861" y="128385"/>
                </a:lnTo>
                <a:lnTo>
                  <a:pt x="79467" y="156724"/>
                </a:lnTo>
                <a:lnTo>
                  <a:pt x="76732" y="185283"/>
                </a:lnTo>
                <a:lnTo>
                  <a:pt x="82311" y="213404"/>
                </a:lnTo>
                <a:lnTo>
                  <a:pt x="96862" y="240430"/>
                </a:lnTo>
                <a:lnTo>
                  <a:pt x="116811" y="263080"/>
                </a:lnTo>
                <a:lnTo>
                  <a:pt x="139167" y="279821"/>
                </a:lnTo>
                <a:lnTo>
                  <a:pt x="165461" y="287371"/>
                </a:lnTo>
                <a:lnTo>
                  <a:pt x="197226" y="282448"/>
                </a:lnTo>
                <a:lnTo>
                  <a:pt x="225600" y="274241"/>
                </a:lnTo>
                <a:lnTo>
                  <a:pt x="254410" y="271068"/>
                </a:lnTo>
                <a:lnTo>
                  <a:pt x="311595" y="282448"/>
                </a:lnTo>
                <a:lnTo>
                  <a:pt x="334935" y="312793"/>
                </a:lnTo>
                <a:lnTo>
                  <a:pt x="337707" y="322860"/>
                </a:lnTo>
                <a:lnTo>
                  <a:pt x="336102" y="332051"/>
                </a:lnTo>
                <a:lnTo>
                  <a:pt x="303498" y="362543"/>
                </a:lnTo>
                <a:lnTo>
                  <a:pt x="259589" y="383260"/>
                </a:lnTo>
                <a:lnTo>
                  <a:pt x="234571" y="38749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25730" y="2472884"/>
            <a:ext cx="203835" cy="363220"/>
          </a:xfrm>
          <a:custGeom>
            <a:avLst/>
            <a:gdLst/>
            <a:ahLst/>
            <a:cxnLst/>
            <a:rect l="l" t="t" r="r" b="b"/>
            <a:pathLst>
              <a:path w="203834" h="363219">
                <a:moveTo>
                  <a:pt x="88220" y="39864"/>
                </a:moveTo>
                <a:lnTo>
                  <a:pt x="90115" y="36509"/>
                </a:lnTo>
                <a:lnTo>
                  <a:pt x="94819" y="28011"/>
                </a:lnTo>
                <a:lnTo>
                  <a:pt x="99962" y="19950"/>
                </a:lnTo>
                <a:lnTo>
                  <a:pt x="106198" y="12546"/>
                </a:lnTo>
                <a:lnTo>
                  <a:pt x="120749" y="3319"/>
                </a:lnTo>
                <a:lnTo>
                  <a:pt x="135082" y="0"/>
                </a:lnTo>
                <a:lnTo>
                  <a:pt x="147226" y="2370"/>
                </a:lnTo>
                <a:lnTo>
                  <a:pt x="155213" y="10212"/>
                </a:lnTo>
                <a:lnTo>
                  <a:pt x="162543" y="22503"/>
                </a:lnTo>
                <a:lnTo>
                  <a:pt x="170093" y="35013"/>
                </a:lnTo>
                <a:lnTo>
                  <a:pt x="171856" y="38223"/>
                </a:lnTo>
                <a:lnTo>
                  <a:pt x="89861" y="38223"/>
                </a:lnTo>
                <a:lnTo>
                  <a:pt x="88220" y="39864"/>
                </a:lnTo>
                <a:close/>
              </a:path>
              <a:path w="203834" h="363219">
                <a:moveTo>
                  <a:pt x="85849" y="45830"/>
                </a:moveTo>
                <a:lnTo>
                  <a:pt x="85192" y="45226"/>
                </a:lnTo>
                <a:lnTo>
                  <a:pt x="88220" y="39864"/>
                </a:lnTo>
                <a:lnTo>
                  <a:pt x="89861" y="38223"/>
                </a:lnTo>
                <a:lnTo>
                  <a:pt x="85849" y="45830"/>
                </a:lnTo>
                <a:close/>
              </a:path>
              <a:path w="203834" h="363219">
                <a:moveTo>
                  <a:pt x="202100" y="178280"/>
                </a:moveTo>
                <a:lnTo>
                  <a:pt x="96863" y="178280"/>
                </a:lnTo>
                <a:lnTo>
                  <a:pt x="99197" y="175946"/>
                </a:lnTo>
                <a:lnTo>
                  <a:pt x="107184" y="172371"/>
                </a:lnTo>
                <a:lnTo>
                  <a:pt x="115827" y="168359"/>
                </a:lnTo>
                <a:lnTo>
                  <a:pt x="123157" y="163472"/>
                </a:lnTo>
                <a:lnTo>
                  <a:pt x="127206" y="157271"/>
                </a:lnTo>
                <a:lnTo>
                  <a:pt x="131800" y="127291"/>
                </a:lnTo>
                <a:lnTo>
                  <a:pt x="127205" y="97747"/>
                </a:lnTo>
                <a:lnTo>
                  <a:pt x="112106" y="69955"/>
                </a:lnTo>
                <a:lnTo>
                  <a:pt x="85849" y="45830"/>
                </a:lnTo>
                <a:lnTo>
                  <a:pt x="89861" y="38223"/>
                </a:lnTo>
                <a:lnTo>
                  <a:pt x="171856" y="38223"/>
                </a:lnTo>
                <a:lnTo>
                  <a:pt x="177204" y="47961"/>
                </a:lnTo>
                <a:lnTo>
                  <a:pt x="183222" y="61566"/>
                </a:lnTo>
                <a:lnTo>
                  <a:pt x="194743" y="112005"/>
                </a:lnTo>
                <a:lnTo>
                  <a:pt x="201446" y="162556"/>
                </a:lnTo>
                <a:lnTo>
                  <a:pt x="202100" y="178280"/>
                </a:lnTo>
                <a:close/>
              </a:path>
              <a:path w="203834" h="363219">
                <a:moveTo>
                  <a:pt x="129247" y="362616"/>
                </a:moveTo>
                <a:lnTo>
                  <a:pt x="89058" y="345510"/>
                </a:lnTo>
                <a:lnTo>
                  <a:pt x="59518" y="313669"/>
                </a:lnTo>
                <a:lnTo>
                  <a:pt x="43872" y="278217"/>
                </a:lnTo>
                <a:lnTo>
                  <a:pt x="28883" y="241889"/>
                </a:lnTo>
                <a:lnTo>
                  <a:pt x="15207" y="204687"/>
                </a:lnTo>
                <a:lnTo>
                  <a:pt x="3501" y="166609"/>
                </a:lnTo>
                <a:lnTo>
                  <a:pt x="0" y="127218"/>
                </a:lnTo>
                <a:lnTo>
                  <a:pt x="3500" y="107194"/>
                </a:lnTo>
                <a:lnTo>
                  <a:pt x="10503" y="89577"/>
                </a:lnTo>
                <a:lnTo>
                  <a:pt x="22319" y="77140"/>
                </a:lnTo>
                <a:lnTo>
                  <a:pt x="38511" y="67110"/>
                </a:lnTo>
                <a:lnTo>
                  <a:pt x="56454" y="58393"/>
                </a:lnTo>
                <a:lnTo>
                  <a:pt x="78190" y="47560"/>
                </a:lnTo>
                <a:lnTo>
                  <a:pt x="85192" y="42892"/>
                </a:lnTo>
                <a:lnTo>
                  <a:pt x="88220" y="39864"/>
                </a:lnTo>
                <a:lnTo>
                  <a:pt x="85192" y="45226"/>
                </a:lnTo>
                <a:lnTo>
                  <a:pt x="85849" y="45830"/>
                </a:lnTo>
                <a:lnTo>
                  <a:pt x="73048" y="70101"/>
                </a:lnTo>
                <a:lnTo>
                  <a:pt x="69146" y="102416"/>
                </a:lnTo>
                <a:lnTo>
                  <a:pt x="74434" y="134731"/>
                </a:lnTo>
                <a:lnTo>
                  <a:pt x="85192" y="166609"/>
                </a:lnTo>
                <a:lnTo>
                  <a:pt x="87526" y="171277"/>
                </a:lnTo>
                <a:lnTo>
                  <a:pt x="96863" y="178280"/>
                </a:lnTo>
                <a:lnTo>
                  <a:pt x="202100" y="178280"/>
                </a:lnTo>
                <a:lnTo>
                  <a:pt x="203556" y="213332"/>
                </a:lnTo>
                <a:lnTo>
                  <a:pt x="201297" y="264443"/>
                </a:lnTo>
                <a:lnTo>
                  <a:pt x="194892" y="316003"/>
                </a:lnTo>
                <a:lnTo>
                  <a:pt x="182930" y="340878"/>
                </a:lnTo>
                <a:lnTo>
                  <a:pt x="158714" y="357436"/>
                </a:lnTo>
                <a:lnTo>
                  <a:pt x="129247" y="36261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9526" y="463066"/>
            <a:ext cx="210820" cy="367030"/>
          </a:xfrm>
          <a:custGeom>
            <a:avLst/>
            <a:gdLst/>
            <a:ahLst/>
            <a:cxnLst/>
            <a:rect l="l" t="t" r="r" b="b"/>
            <a:pathLst>
              <a:path w="210820" h="367030">
                <a:moveTo>
                  <a:pt x="83953" y="366628"/>
                </a:moveTo>
                <a:lnTo>
                  <a:pt x="30999" y="345911"/>
                </a:lnTo>
                <a:lnTo>
                  <a:pt x="11487" y="292806"/>
                </a:lnTo>
                <a:lnTo>
                  <a:pt x="3537" y="240577"/>
                </a:lnTo>
                <a:lnTo>
                  <a:pt x="0" y="217963"/>
                </a:lnTo>
                <a:lnTo>
                  <a:pt x="4193" y="181490"/>
                </a:lnTo>
                <a:lnTo>
                  <a:pt x="7293" y="148518"/>
                </a:lnTo>
                <a:lnTo>
                  <a:pt x="10831" y="118173"/>
                </a:lnTo>
                <a:lnTo>
                  <a:pt x="25310" y="67256"/>
                </a:lnTo>
                <a:lnTo>
                  <a:pt x="51130" y="25239"/>
                </a:lnTo>
                <a:lnTo>
                  <a:pt x="82859" y="0"/>
                </a:lnTo>
                <a:lnTo>
                  <a:pt x="93581" y="620"/>
                </a:lnTo>
                <a:lnTo>
                  <a:pt x="100364" y="3209"/>
                </a:lnTo>
                <a:lnTo>
                  <a:pt x="115061" y="22139"/>
                </a:lnTo>
                <a:lnTo>
                  <a:pt x="128664" y="42600"/>
                </a:lnTo>
                <a:lnTo>
                  <a:pt x="142705" y="62624"/>
                </a:lnTo>
                <a:lnTo>
                  <a:pt x="158715" y="80241"/>
                </a:lnTo>
                <a:lnTo>
                  <a:pt x="192326" y="120521"/>
                </a:lnTo>
                <a:lnTo>
                  <a:pt x="207377" y="159606"/>
                </a:lnTo>
                <a:lnTo>
                  <a:pt x="109699" y="159606"/>
                </a:lnTo>
                <a:lnTo>
                  <a:pt x="100655" y="159825"/>
                </a:lnTo>
                <a:lnTo>
                  <a:pt x="65681" y="190171"/>
                </a:lnTo>
                <a:lnTo>
                  <a:pt x="59627" y="226790"/>
                </a:lnTo>
                <a:lnTo>
                  <a:pt x="65353" y="245975"/>
                </a:lnTo>
                <a:lnTo>
                  <a:pt x="99415" y="269427"/>
                </a:lnTo>
                <a:lnTo>
                  <a:pt x="196262" y="269427"/>
                </a:lnTo>
                <a:lnTo>
                  <a:pt x="186724" y="297329"/>
                </a:lnTo>
                <a:lnTo>
                  <a:pt x="175090" y="318338"/>
                </a:lnTo>
                <a:lnTo>
                  <a:pt x="158424" y="335845"/>
                </a:lnTo>
                <a:lnTo>
                  <a:pt x="137818" y="349850"/>
                </a:lnTo>
                <a:lnTo>
                  <a:pt x="114368" y="360355"/>
                </a:lnTo>
                <a:lnTo>
                  <a:pt x="83953" y="366628"/>
                </a:lnTo>
                <a:close/>
              </a:path>
              <a:path w="210820" h="367030">
                <a:moveTo>
                  <a:pt x="196262" y="269427"/>
                </a:moveTo>
                <a:lnTo>
                  <a:pt x="99415" y="269427"/>
                </a:lnTo>
                <a:lnTo>
                  <a:pt x="109116" y="266691"/>
                </a:lnTo>
                <a:lnTo>
                  <a:pt x="117942" y="261767"/>
                </a:lnTo>
                <a:lnTo>
                  <a:pt x="123704" y="255312"/>
                </a:lnTo>
                <a:lnTo>
                  <a:pt x="128226" y="244042"/>
                </a:lnTo>
                <a:lnTo>
                  <a:pt x="131873" y="231677"/>
                </a:lnTo>
                <a:lnTo>
                  <a:pt x="135520" y="218875"/>
                </a:lnTo>
                <a:lnTo>
                  <a:pt x="140042" y="206292"/>
                </a:lnTo>
                <a:lnTo>
                  <a:pt x="137708" y="196955"/>
                </a:lnTo>
                <a:lnTo>
                  <a:pt x="137708" y="187617"/>
                </a:lnTo>
                <a:lnTo>
                  <a:pt x="135374" y="182949"/>
                </a:lnTo>
                <a:lnTo>
                  <a:pt x="129721" y="175691"/>
                </a:lnTo>
                <a:lnTo>
                  <a:pt x="123412" y="168651"/>
                </a:lnTo>
                <a:lnTo>
                  <a:pt x="116665" y="162925"/>
                </a:lnTo>
                <a:lnTo>
                  <a:pt x="109699" y="159606"/>
                </a:lnTo>
                <a:lnTo>
                  <a:pt x="207377" y="159606"/>
                </a:lnTo>
                <a:lnTo>
                  <a:pt x="208571" y="162706"/>
                </a:lnTo>
                <a:lnTo>
                  <a:pt x="210811" y="206460"/>
                </a:lnTo>
                <a:lnTo>
                  <a:pt x="202409" y="251446"/>
                </a:lnTo>
                <a:lnTo>
                  <a:pt x="196262" y="269427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48218" y="5302364"/>
            <a:ext cx="262255" cy="306705"/>
          </a:xfrm>
          <a:custGeom>
            <a:avLst/>
            <a:gdLst/>
            <a:ahLst/>
            <a:cxnLst/>
            <a:rect l="l" t="t" r="r" b="b"/>
            <a:pathLst>
              <a:path w="262254" h="306704">
                <a:moveTo>
                  <a:pt x="101093" y="306337"/>
                </a:moveTo>
                <a:lnTo>
                  <a:pt x="51932" y="296490"/>
                </a:lnTo>
                <a:lnTo>
                  <a:pt x="17651" y="273074"/>
                </a:lnTo>
                <a:lnTo>
                  <a:pt x="0" y="240029"/>
                </a:lnTo>
                <a:lnTo>
                  <a:pt x="729" y="201295"/>
                </a:lnTo>
                <a:lnTo>
                  <a:pt x="20568" y="136227"/>
                </a:lnTo>
                <a:lnTo>
                  <a:pt x="47410" y="72909"/>
                </a:lnTo>
                <a:lnTo>
                  <a:pt x="86469" y="31549"/>
                </a:lnTo>
                <a:lnTo>
                  <a:pt x="139933" y="0"/>
                </a:lnTo>
                <a:lnTo>
                  <a:pt x="180742" y="255"/>
                </a:lnTo>
                <a:lnTo>
                  <a:pt x="220239" y="17580"/>
                </a:lnTo>
                <a:lnTo>
                  <a:pt x="255140" y="49566"/>
                </a:lnTo>
                <a:lnTo>
                  <a:pt x="259809" y="54235"/>
                </a:lnTo>
                <a:lnTo>
                  <a:pt x="262142" y="61238"/>
                </a:lnTo>
                <a:lnTo>
                  <a:pt x="262142" y="65907"/>
                </a:lnTo>
                <a:lnTo>
                  <a:pt x="256916" y="104751"/>
                </a:lnTo>
                <a:lnTo>
                  <a:pt x="143543" y="104751"/>
                </a:lnTo>
                <a:lnTo>
                  <a:pt x="129101" y="105881"/>
                </a:lnTo>
                <a:lnTo>
                  <a:pt x="98467" y="130099"/>
                </a:lnTo>
                <a:lnTo>
                  <a:pt x="80086" y="182621"/>
                </a:lnTo>
                <a:lnTo>
                  <a:pt x="80341" y="190645"/>
                </a:lnTo>
                <a:lnTo>
                  <a:pt x="113930" y="215592"/>
                </a:lnTo>
                <a:lnTo>
                  <a:pt x="223303" y="215592"/>
                </a:lnTo>
                <a:lnTo>
                  <a:pt x="198805" y="252276"/>
                </a:lnTo>
                <a:lnTo>
                  <a:pt x="159444" y="287664"/>
                </a:lnTo>
                <a:lnTo>
                  <a:pt x="144091" y="294849"/>
                </a:lnTo>
                <a:lnTo>
                  <a:pt x="127643" y="299627"/>
                </a:lnTo>
                <a:lnTo>
                  <a:pt x="112508" y="303092"/>
                </a:lnTo>
                <a:lnTo>
                  <a:pt x="101093" y="306337"/>
                </a:lnTo>
                <a:close/>
              </a:path>
              <a:path w="262254" h="306704">
                <a:moveTo>
                  <a:pt x="223303" y="215592"/>
                </a:moveTo>
                <a:lnTo>
                  <a:pt x="113930" y="215592"/>
                </a:lnTo>
                <a:lnTo>
                  <a:pt x="123339" y="214608"/>
                </a:lnTo>
                <a:lnTo>
                  <a:pt x="131435" y="212966"/>
                </a:lnTo>
                <a:lnTo>
                  <a:pt x="151129" y="202280"/>
                </a:lnTo>
                <a:lnTo>
                  <a:pt x="164696" y="185247"/>
                </a:lnTo>
                <a:lnTo>
                  <a:pt x="172136" y="163400"/>
                </a:lnTo>
                <a:lnTo>
                  <a:pt x="173449" y="138270"/>
                </a:lnTo>
                <a:lnTo>
                  <a:pt x="169911" y="128568"/>
                </a:lnTo>
                <a:lnTo>
                  <a:pt x="166155" y="118428"/>
                </a:lnTo>
                <a:lnTo>
                  <a:pt x="161960" y="110039"/>
                </a:lnTo>
                <a:lnTo>
                  <a:pt x="157110" y="105590"/>
                </a:lnTo>
                <a:lnTo>
                  <a:pt x="143543" y="104751"/>
                </a:lnTo>
                <a:lnTo>
                  <a:pt x="256916" y="104751"/>
                </a:lnTo>
                <a:lnTo>
                  <a:pt x="255271" y="116981"/>
                </a:lnTo>
                <a:lnTo>
                  <a:pt x="244142" y="165814"/>
                </a:lnTo>
                <a:lnTo>
                  <a:pt x="226179" y="211286"/>
                </a:lnTo>
                <a:lnTo>
                  <a:pt x="223303" y="21559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06471" y="3473854"/>
            <a:ext cx="216535" cy="367030"/>
          </a:xfrm>
          <a:custGeom>
            <a:avLst/>
            <a:gdLst/>
            <a:ahLst/>
            <a:cxnLst/>
            <a:rect l="l" t="t" r="r" b="b"/>
            <a:pathLst>
              <a:path w="216534" h="367029">
                <a:moveTo>
                  <a:pt x="100692" y="366701"/>
                </a:moveTo>
                <a:lnTo>
                  <a:pt x="55543" y="355394"/>
                </a:lnTo>
                <a:lnTo>
                  <a:pt x="25675" y="309438"/>
                </a:lnTo>
                <a:lnTo>
                  <a:pt x="24472" y="289852"/>
                </a:lnTo>
                <a:lnTo>
                  <a:pt x="24800" y="270047"/>
                </a:lnTo>
                <a:lnTo>
                  <a:pt x="32677" y="232407"/>
                </a:lnTo>
                <a:lnTo>
                  <a:pt x="59920" y="200566"/>
                </a:lnTo>
                <a:lnTo>
                  <a:pt x="72356" y="192724"/>
                </a:lnTo>
                <a:lnTo>
                  <a:pt x="78082" y="192979"/>
                </a:lnTo>
                <a:lnTo>
                  <a:pt x="86652" y="196517"/>
                </a:lnTo>
                <a:lnTo>
                  <a:pt x="95660" y="202243"/>
                </a:lnTo>
                <a:lnTo>
                  <a:pt x="102698" y="209064"/>
                </a:lnTo>
                <a:lnTo>
                  <a:pt x="111050" y="215921"/>
                </a:lnTo>
                <a:lnTo>
                  <a:pt x="148758" y="166427"/>
                </a:lnTo>
                <a:lnTo>
                  <a:pt x="152004" y="129406"/>
                </a:lnTo>
                <a:lnTo>
                  <a:pt x="139932" y="95450"/>
                </a:lnTo>
                <a:lnTo>
                  <a:pt x="109699" y="64338"/>
                </a:lnTo>
                <a:lnTo>
                  <a:pt x="21005" y="113358"/>
                </a:lnTo>
                <a:lnTo>
                  <a:pt x="11670" y="108690"/>
                </a:lnTo>
                <a:lnTo>
                  <a:pt x="2333" y="99353"/>
                </a:lnTo>
                <a:lnTo>
                  <a:pt x="0" y="92350"/>
                </a:lnTo>
                <a:lnTo>
                  <a:pt x="0" y="85347"/>
                </a:lnTo>
                <a:lnTo>
                  <a:pt x="19802" y="44351"/>
                </a:lnTo>
                <a:lnTo>
                  <a:pt x="51640" y="14735"/>
                </a:lnTo>
                <a:lnTo>
                  <a:pt x="90918" y="0"/>
                </a:lnTo>
                <a:lnTo>
                  <a:pt x="133041" y="3647"/>
                </a:lnTo>
                <a:lnTo>
                  <a:pt x="140042" y="5981"/>
                </a:lnTo>
                <a:lnTo>
                  <a:pt x="147044" y="5981"/>
                </a:lnTo>
                <a:lnTo>
                  <a:pt x="172797" y="39919"/>
                </a:lnTo>
                <a:lnTo>
                  <a:pt x="191282" y="74551"/>
                </a:lnTo>
                <a:lnTo>
                  <a:pt x="205665" y="113559"/>
                </a:lnTo>
                <a:lnTo>
                  <a:pt x="214440" y="155959"/>
                </a:lnTo>
                <a:lnTo>
                  <a:pt x="216104" y="200766"/>
                </a:lnTo>
                <a:lnTo>
                  <a:pt x="209152" y="246996"/>
                </a:lnTo>
                <a:lnTo>
                  <a:pt x="192080" y="293664"/>
                </a:lnTo>
                <a:lnTo>
                  <a:pt x="163383" y="339784"/>
                </a:lnTo>
                <a:lnTo>
                  <a:pt x="146571" y="354592"/>
                </a:lnTo>
                <a:lnTo>
                  <a:pt x="125163" y="363710"/>
                </a:lnTo>
                <a:lnTo>
                  <a:pt x="100692" y="36670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36979" y="8265118"/>
            <a:ext cx="283845" cy="367665"/>
          </a:xfrm>
          <a:custGeom>
            <a:avLst/>
            <a:gdLst/>
            <a:ahLst/>
            <a:cxnLst/>
            <a:rect l="l" t="t" r="r" b="b"/>
            <a:pathLst>
              <a:path w="283845" h="367665">
                <a:moveTo>
                  <a:pt x="62566" y="367055"/>
                </a:moveTo>
                <a:lnTo>
                  <a:pt x="9337" y="357145"/>
                </a:lnTo>
                <a:lnTo>
                  <a:pt x="7001" y="350141"/>
                </a:lnTo>
                <a:lnTo>
                  <a:pt x="0" y="343138"/>
                </a:lnTo>
                <a:lnTo>
                  <a:pt x="37089" y="329826"/>
                </a:lnTo>
                <a:lnTo>
                  <a:pt x="74397" y="317169"/>
                </a:lnTo>
                <a:lnTo>
                  <a:pt x="111268" y="304076"/>
                </a:lnTo>
                <a:lnTo>
                  <a:pt x="147044" y="289450"/>
                </a:lnTo>
                <a:lnTo>
                  <a:pt x="185118" y="265487"/>
                </a:lnTo>
                <a:lnTo>
                  <a:pt x="208313" y="232552"/>
                </a:lnTo>
                <a:lnTo>
                  <a:pt x="216628" y="191301"/>
                </a:lnTo>
                <a:lnTo>
                  <a:pt x="210064" y="142390"/>
                </a:lnTo>
                <a:lnTo>
                  <a:pt x="202624" y="123643"/>
                </a:lnTo>
                <a:lnTo>
                  <a:pt x="190808" y="109710"/>
                </a:lnTo>
                <a:lnTo>
                  <a:pt x="174616" y="101030"/>
                </a:lnTo>
                <a:lnTo>
                  <a:pt x="154047" y="98039"/>
                </a:lnTo>
                <a:lnTo>
                  <a:pt x="134791" y="99936"/>
                </a:lnTo>
                <a:lnTo>
                  <a:pt x="115535" y="102708"/>
                </a:lnTo>
                <a:lnTo>
                  <a:pt x="96279" y="101978"/>
                </a:lnTo>
                <a:lnTo>
                  <a:pt x="63019" y="79073"/>
                </a:lnTo>
                <a:lnTo>
                  <a:pt x="56017" y="63025"/>
                </a:lnTo>
                <a:lnTo>
                  <a:pt x="57585" y="49384"/>
                </a:lnTo>
                <a:lnTo>
                  <a:pt x="61560" y="36181"/>
                </a:lnTo>
                <a:lnTo>
                  <a:pt x="72356" y="9337"/>
                </a:lnTo>
                <a:lnTo>
                  <a:pt x="74690" y="4668"/>
                </a:lnTo>
                <a:lnTo>
                  <a:pt x="84026" y="0"/>
                </a:lnTo>
                <a:lnTo>
                  <a:pt x="88694" y="0"/>
                </a:lnTo>
                <a:lnTo>
                  <a:pt x="156965" y="9628"/>
                </a:lnTo>
                <a:lnTo>
                  <a:pt x="221736" y="28011"/>
                </a:lnTo>
                <a:lnTo>
                  <a:pt x="256746" y="59524"/>
                </a:lnTo>
                <a:lnTo>
                  <a:pt x="277753" y="105042"/>
                </a:lnTo>
                <a:lnTo>
                  <a:pt x="283588" y="163399"/>
                </a:lnTo>
                <a:lnTo>
                  <a:pt x="282421" y="221756"/>
                </a:lnTo>
                <a:lnTo>
                  <a:pt x="232693" y="292574"/>
                </a:lnTo>
                <a:lnTo>
                  <a:pt x="195024" y="323773"/>
                </a:lnTo>
                <a:lnTo>
                  <a:pt x="154632" y="348100"/>
                </a:lnTo>
                <a:lnTo>
                  <a:pt x="110739" y="363283"/>
                </a:lnTo>
                <a:lnTo>
                  <a:pt x="62566" y="36705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09694" y="6535413"/>
            <a:ext cx="266065" cy="278130"/>
          </a:xfrm>
          <a:custGeom>
            <a:avLst/>
            <a:gdLst/>
            <a:ahLst/>
            <a:cxnLst/>
            <a:rect l="l" t="t" r="r" b="b"/>
            <a:pathLst>
              <a:path w="266064" h="278129">
                <a:moveTo>
                  <a:pt x="147008" y="277816"/>
                </a:moveTo>
                <a:lnTo>
                  <a:pt x="103828" y="268843"/>
                </a:lnTo>
                <a:lnTo>
                  <a:pt x="67724" y="221756"/>
                </a:lnTo>
                <a:lnTo>
                  <a:pt x="45331" y="184116"/>
                </a:lnTo>
                <a:lnTo>
                  <a:pt x="23267" y="145856"/>
                </a:lnTo>
                <a:lnTo>
                  <a:pt x="1859" y="107377"/>
                </a:lnTo>
                <a:lnTo>
                  <a:pt x="0" y="98623"/>
                </a:lnTo>
                <a:lnTo>
                  <a:pt x="984" y="88119"/>
                </a:lnTo>
                <a:lnTo>
                  <a:pt x="46498" y="47925"/>
                </a:lnTo>
                <a:lnTo>
                  <a:pt x="85885" y="27427"/>
                </a:lnTo>
                <a:lnTo>
                  <a:pt x="127023" y="11306"/>
                </a:lnTo>
                <a:lnTo>
                  <a:pt x="169911" y="0"/>
                </a:lnTo>
                <a:lnTo>
                  <a:pt x="203536" y="547"/>
                </a:lnTo>
                <a:lnTo>
                  <a:pt x="232347" y="14880"/>
                </a:lnTo>
                <a:lnTo>
                  <a:pt x="253280" y="41032"/>
                </a:lnTo>
                <a:lnTo>
                  <a:pt x="263141" y="76556"/>
                </a:lnTo>
                <a:lnTo>
                  <a:pt x="171954" y="76556"/>
                </a:lnTo>
                <a:lnTo>
                  <a:pt x="160575" y="77030"/>
                </a:lnTo>
                <a:lnTo>
                  <a:pt x="150436" y="84799"/>
                </a:lnTo>
                <a:lnTo>
                  <a:pt x="140736" y="93662"/>
                </a:lnTo>
                <a:lnTo>
                  <a:pt x="131035" y="102963"/>
                </a:lnTo>
                <a:lnTo>
                  <a:pt x="120896" y="112045"/>
                </a:lnTo>
                <a:lnTo>
                  <a:pt x="125455" y="127327"/>
                </a:lnTo>
                <a:lnTo>
                  <a:pt x="129357" y="141515"/>
                </a:lnTo>
                <a:lnTo>
                  <a:pt x="133697" y="154390"/>
                </a:lnTo>
                <a:lnTo>
                  <a:pt x="172245" y="177404"/>
                </a:lnTo>
                <a:lnTo>
                  <a:pt x="256448" y="177404"/>
                </a:lnTo>
                <a:lnTo>
                  <a:pt x="243288" y="200675"/>
                </a:lnTo>
                <a:lnTo>
                  <a:pt x="221260" y="221756"/>
                </a:lnTo>
                <a:lnTo>
                  <a:pt x="205906" y="234376"/>
                </a:lnTo>
                <a:lnTo>
                  <a:pt x="191209" y="247434"/>
                </a:lnTo>
                <a:lnTo>
                  <a:pt x="176950" y="260491"/>
                </a:lnTo>
                <a:lnTo>
                  <a:pt x="162909" y="273111"/>
                </a:lnTo>
                <a:lnTo>
                  <a:pt x="147008" y="277816"/>
                </a:lnTo>
                <a:close/>
              </a:path>
              <a:path w="266064" h="278129">
                <a:moveTo>
                  <a:pt x="256448" y="177404"/>
                </a:moveTo>
                <a:lnTo>
                  <a:pt x="174579" y="177404"/>
                </a:lnTo>
                <a:lnTo>
                  <a:pt x="181582" y="168067"/>
                </a:lnTo>
                <a:lnTo>
                  <a:pt x="183916" y="163399"/>
                </a:lnTo>
                <a:lnTo>
                  <a:pt x="187475" y="154390"/>
                </a:lnTo>
                <a:lnTo>
                  <a:pt x="190637" y="145856"/>
                </a:lnTo>
                <a:lnTo>
                  <a:pt x="193434" y="137138"/>
                </a:lnTo>
                <a:lnTo>
                  <a:pt x="195586" y="128384"/>
                </a:lnTo>
                <a:lnTo>
                  <a:pt x="197920" y="123715"/>
                </a:lnTo>
                <a:lnTo>
                  <a:pt x="195586" y="116713"/>
                </a:lnTo>
                <a:lnTo>
                  <a:pt x="195586" y="109710"/>
                </a:lnTo>
                <a:lnTo>
                  <a:pt x="192085" y="95741"/>
                </a:lnTo>
                <a:lnTo>
                  <a:pt x="183332" y="83741"/>
                </a:lnTo>
                <a:lnTo>
                  <a:pt x="171954" y="76556"/>
                </a:lnTo>
                <a:lnTo>
                  <a:pt x="263141" y="76556"/>
                </a:lnTo>
                <a:lnTo>
                  <a:pt x="263273" y="77030"/>
                </a:lnTo>
                <a:lnTo>
                  <a:pt x="263638" y="87425"/>
                </a:lnTo>
                <a:lnTo>
                  <a:pt x="264440" y="97164"/>
                </a:lnTo>
                <a:lnTo>
                  <a:pt x="265242" y="105589"/>
                </a:lnTo>
                <a:lnTo>
                  <a:pt x="265607" y="112045"/>
                </a:lnTo>
                <a:lnTo>
                  <a:pt x="264586" y="146257"/>
                </a:lnTo>
                <a:lnTo>
                  <a:pt x="257438" y="175654"/>
                </a:lnTo>
                <a:lnTo>
                  <a:pt x="256448" y="177404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19679" y="7862855"/>
            <a:ext cx="324485" cy="351155"/>
          </a:xfrm>
          <a:custGeom>
            <a:avLst/>
            <a:gdLst/>
            <a:ahLst/>
            <a:cxnLst/>
            <a:rect l="l" t="t" r="r" b="b"/>
            <a:pathLst>
              <a:path w="324484" h="351154">
                <a:moveTo>
                  <a:pt x="79357" y="350908"/>
                </a:moveTo>
                <a:lnTo>
                  <a:pt x="26185" y="333510"/>
                </a:lnTo>
                <a:lnTo>
                  <a:pt x="0" y="290216"/>
                </a:lnTo>
                <a:lnTo>
                  <a:pt x="0" y="287882"/>
                </a:lnTo>
                <a:lnTo>
                  <a:pt x="9336" y="280879"/>
                </a:lnTo>
                <a:lnTo>
                  <a:pt x="14004" y="280879"/>
                </a:lnTo>
                <a:lnTo>
                  <a:pt x="53683" y="287881"/>
                </a:lnTo>
                <a:lnTo>
                  <a:pt x="109445" y="290909"/>
                </a:lnTo>
                <a:lnTo>
                  <a:pt x="158424" y="277085"/>
                </a:lnTo>
                <a:lnTo>
                  <a:pt x="201713" y="248819"/>
                </a:lnTo>
                <a:lnTo>
                  <a:pt x="240407" y="208516"/>
                </a:lnTo>
                <a:lnTo>
                  <a:pt x="263748" y="155119"/>
                </a:lnTo>
                <a:lnTo>
                  <a:pt x="264696" y="126123"/>
                </a:lnTo>
                <a:lnTo>
                  <a:pt x="259079" y="96470"/>
                </a:lnTo>
                <a:lnTo>
                  <a:pt x="249233" y="80568"/>
                </a:lnTo>
                <a:lnTo>
                  <a:pt x="232821" y="69042"/>
                </a:lnTo>
                <a:lnTo>
                  <a:pt x="213784" y="63644"/>
                </a:lnTo>
                <a:lnTo>
                  <a:pt x="196060" y="66125"/>
                </a:lnTo>
                <a:lnTo>
                  <a:pt x="166374" y="83705"/>
                </a:lnTo>
                <a:lnTo>
                  <a:pt x="140626" y="105224"/>
                </a:lnTo>
                <a:lnTo>
                  <a:pt x="119255" y="131120"/>
                </a:lnTo>
                <a:lnTo>
                  <a:pt x="102698" y="161831"/>
                </a:lnTo>
                <a:lnTo>
                  <a:pt x="93216" y="178207"/>
                </a:lnTo>
                <a:lnTo>
                  <a:pt x="53063" y="167848"/>
                </a:lnTo>
                <a:lnTo>
                  <a:pt x="49890" y="154536"/>
                </a:lnTo>
                <a:lnTo>
                  <a:pt x="51531" y="140785"/>
                </a:lnTo>
                <a:lnTo>
                  <a:pt x="73741" y="90927"/>
                </a:lnTo>
                <a:lnTo>
                  <a:pt x="98030" y="60289"/>
                </a:lnTo>
                <a:lnTo>
                  <a:pt x="127570" y="34904"/>
                </a:lnTo>
                <a:lnTo>
                  <a:pt x="161049" y="14771"/>
                </a:lnTo>
                <a:lnTo>
                  <a:pt x="207147" y="474"/>
                </a:lnTo>
                <a:lnTo>
                  <a:pt x="231946" y="0"/>
                </a:lnTo>
                <a:lnTo>
                  <a:pt x="256745" y="5434"/>
                </a:lnTo>
                <a:lnTo>
                  <a:pt x="293506" y="28084"/>
                </a:lnTo>
                <a:lnTo>
                  <a:pt x="319983" y="85310"/>
                </a:lnTo>
                <a:lnTo>
                  <a:pt x="324432" y="132069"/>
                </a:lnTo>
                <a:lnTo>
                  <a:pt x="314877" y="177952"/>
                </a:lnTo>
                <a:lnTo>
                  <a:pt x="291756" y="222522"/>
                </a:lnTo>
                <a:lnTo>
                  <a:pt x="258239" y="263213"/>
                </a:lnTo>
                <a:lnTo>
                  <a:pt x="219680" y="295949"/>
                </a:lnTo>
                <a:lnTo>
                  <a:pt x="176640" y="321178"/>
                </a:lnTo>
                <a:lnTo>
                  <a:pt x="129679" y="339348"/>
                </a:lnTo>
                <a:lnTo>
                  <a:pt x="79357" y="35090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52970" y="9436125"/>
            <a:ext cx="326390" cy="363220"/>
          </a:xfrm>
          <a:custGeom>
            <a:avLst/>
            <a:gdLst/>
            <a:ahLst/>
            <a:cxnLst/>
            <a:rect l="l" t="t" r="r" b="b"/>
            <a:pathLst>
              <a:path w="326389" h="363220">
                <a:moveTo>
                  <a:pt x="165717" y="362616"/>
                </a:moveTo>
                <a:lnTo>
                  <a:pt x="156381" y="362616"/>
                </a:lnTo>
                <a:lnTo>
                  <a:pt x="141647" y="355212"/>
                </a:lnTo>
                <a:lnTo>
                  <a:pt x="135958" y="347735"/>
                </a:lnTo>
                <a:lnTo>
                  <a:pt x="134645" y="338945"/>
                </a:lnTo>
                <a:lnTo>
                  <a:pt x="137708" y="329936"/>
                </a:lnTo>
                <a:lnTo>
                  <a:pt x="162001" y="289562"/>
                </a:lnTo>
                <a:lnTo>
                  <a:pt x="237120" y="169561"/>
                </a:lnTo>
                <a:lnTo>
                  <a:pt x="261413" y="129187"/>
                </a:lnTo>
                <a:lnTo>
                  <a:pt x="263346" y="121382"/>
                </a:lnTo>
                <a:lnTo>
                  <a:pt x="262872" y="112264"/>
                </a:lnTo>
                <a:lnTo>
                  <a:pt x="259079" y="91839"/>
                </a:lnTo>
                <a:lnTo>
                  <a:pt x="252368" y="83195"/>
                </a:lnTo>
                <a:lnTo>
                  <a:pt x="238656" y="78708"/>
                </a:lnTo>
                <a:lnTo>
                  <a:pt x="222318" y="79037"/>
                </a:lnTo>
                <a:lnTo>
                  <a:pt x="207730" y="84836"/>
                </a:lnTo>
                <a:lnTo>
                  <a:pt x="195148" y="93225"/>
                </a:lnTo>
                <a:lnTo>
                  <a:pt x="169984" y="109127"/>
                </a:lnTo>
                <a:lnTo>
                  <a:pt x="158715" y="117516"/>
                </a:lnTo>
                <a:lnTo>
                  <a:pt x="60685" y="215556"/>
                </a:lnTo>
                <a:lnTo>
                  <a:pt x="49780" y="225295"/>
                </a:lnTo>
                <a:lnTo>
                  <a:pt x="38220" y="233939"/>
                </a:lnTo>
                <a:lnTo>
                  <a:pt x="14004" y="250571"/>
                </a:lnTo>
                <a:lnTo>
                  <a:pt x="9518" y="240139"/>
                </a:lnTo>
                <a:lnTo>
                  <a:pt x="4376" y="230145"/>
                </a:lnTo>
                <a:lnTo>
                  <a:pt x="547" y="221027"/>
                </a:lnTo>
                <a:lnTo>
                  <a:pt x="0" y="213222"/>
                </a:lnTo>
                <a:lnTo>
                  <a:pt x="23000" y="169483"/>
                </a:lnTo>
                <a:lnTo>
                  <a:pt x="49961" y="130276"/>
                </a:lnTo>
                <a:lnTo>
                  <a:pt x="80841" y="95561"/>
                </a:lnTo>
                <a:lnTo>
                  <a:pt x="115600" y="65297"/>
                </a:lnTo>
                <a:lnTo>
                  <a:pt x="154197" y="39443"/>
                </a:lnTo>
                <a:lnTo>
                  <a:pt x="196591" y="17958"/>
                </a:lnTo>
                <a:lnTo>
                  <a:pt x="242741" y="802"/>
                </a:lnTo>
                <a:lnTo>
                  <a:pt x="259517" y="0"/>
                </a:lnTo>
                <a:lnTo>
                  <a:pt x="278918" y="6638"/>
                </a:lnTo>
                <a:lnTo>
                  <a:pt x="308094" y="33482"/>
                </a:lnTo>
                <a:lnTo>
                  <a:pt x="324433" y="80459"/>
                </a:lnTo>
                <a:lnTo>
                  <a:pt x="325818" y="104714"/>
                </a:lnTo>
                <a:lnTo>
                  <a:pt x="319764" y="129187"/>
                </a:lnTo>
                <a:lnTo>
                  <a:pt x="297059" y="178973"/>
                </a:lnTo>
                <a:lnTo>
                  <a:pt x="270880" y="227190"/>
                </a:lnTo>
                <a:lnTo>
                  <a:pt x="241116" y="273390"/>
                </a:lnTo>
                <a:lnTo>
                  <a:pt x="207655" y="317125"/>
                </a:lnTo>
                <a:lnTo>
                  <a:pt x="170385" y="357947"/>
                </a:lnTo>
                <a:lnTo>
                  <a:pt x="165717" y="36261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63614" y="5647838"/>
            <a:ext cx="212725" cy="266700"/>
          </a:xfrm>
          <a:custGeom>
            <a:avLst/>
            <a:gdLst/>
            <a:ahLst/>
            <a:cxnLst/>
            <a:rect l="l" t="t" r="r" b="b"/>
            <a:pathLst>
              <a:path w="212725" h="266700">
                <a:moveTo>
                  <a:pt x="74689" y="266655"/>
                </a:moveTo>
                <a:lnTo>
                  <a:pt x="33661" y="257792"/>
                </a:lnTo>
                <a:lnTo>
                  <a:pt x="2954" y="231313"/>
                </a:lnTo>
                <a:lnTo>
                  <a:pt x="0" y="222304"/>
                </a:lnTo>
                <a:lnTo>
                  <a:pt x="1859" y="172846"/>
                </a:lnTo>
                <a:lnTo>
                  <a:pt x="13128" y="126015"/>
                </a:lnTo>
                <a:lnTo>
                  <a:pt x="31837" y="81809"/>
                </a:lnTo>
                <a:lnTo>
                  <a:pt x="56017" y="40230"/>
                </a:lnTo>
                <a:lnTo>
                  <a:pt x="103281" y="9045"/>
                </a:lnTo>
                <a:lnTo>
                  <a:pt x="146752" y="0"/>
                </a:lnTo>
                <a:lnTo>
                  <a:pt x="170385" y="4340"/>
                </a:lnTo>
                <a:lnTo>
                  <a:pt x="192267" y="14370"/>
                </a:lnTo>
                <a:lnTo>
                  <a:pt x="212398" y="28558"/>
                </a:lnTo>
                <a:lnTo>
                  <a:pt x="208751" y="60107"/>
                </a:lnTo>
                <a:lnTo>
                  <a:pt x="198977" y="90124"/>
                </a:lnTo>
                <a:lnTo>
                  <a:pt x="190078" y="121455"/>
                </a:lnTo>
                <a:lnTo>
                  <a:pt x="189057" y="156943"/>
                </a:lnTo>
                <a:lnTo>
                  <a:pt x="188583" y="210194"/>
                </a:lnTo>
                <a:lnTo>
                  <a:pt x="169509" y="245063"/>
                </a:lnTo>
                <a:lnTo>
                  <a:pt x="131617" y="263299"/>
                </a:lnTo>
                <a:lnTo>
                  <a:pt x="74689" y="26665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33719" y="6863999"/>
            <a:ext cx="273685" cy="275590"/>
          </a:xfrm>
          <a:custGeom>
            <a:avLst/>
            <a:gdLst/>
            <a:ahLst/>
            <a:cxnLst/>
            <a:rect l="l" t="t" r="r" b="b"/>
            <a:pathLst>
              <a:path w="273685" h="275590">
                <a:moveTo>
                  <a:pt x="119584" y="275409"/>
                </a:moveTo>
                <a:lnTo>
                  <a:pt x="76295" y="266655"/>
                </a:lnTo>
                <a:lnTo>
                  <a:pt x="38427" y="245068"/>
                </a:lnTo>
                <a:lnTo>
                  <a:pt x="12547" y="211603"/>
                </a:lnTo>
                <a:lnTo>
                  <a:pt x="0" y="171192"/>
                </a:lnTo>
                <a:lnTo>
                  <a:pt x="2128" y="128764"/>
                </a:lnTo>
                <a:lnTo>
                  <a:pt x="20278" y="89249"/>
                </a:lnTo>
                <a:lnTo>
                  <a:pt x="67834" y="40521"/>
                </a:lnTo>
                <a:lnTo>
                  <a:pt x="127644" y="7550"/>
                </a:lnTo>
                <a:lnTo>
                  <a:pt x="176842" y="0"/>
                </a:lnTo>
                <a:lnTo>
                  <a:pt x="221882" y="13677"/>
                </a:lnTo>
                <a:lnTo>
                  <a:pt x="255981" y="45299"/>
                </a:lnTo>
                <a:lnTo>
                  <a:pt x="266575" y="75245"/>
                </a:lnTo>
                <a:lnTo>
                  <a:pt x="188329" y="75245"/>
                </a:lnTo>
                <a:lnTo>
                  <a:pt x="144639" y="76084"/>
                </a:lnTo>
                <a:lnTo>
                  <a:pt x="108388" y="95962"/>
                </a:lnTo>
                <a:lnTo>
                  <a:pt x="85266" y="129408"/>
                </a:lnTo>
                <a:lnTo>
                  <a:pt x="80963" y="170951"/>
                </a:lnTo>
                <a:lnTo>
                  <a:pt x="86361" y="188822"/>
                </a:lnTo>
                <a:lnTo>
                  <a:pt x="99635" y="205381"/>
                </a:lnTo>
                <a:lnTo>
                  <a:pt x="116411" y="217563"/>
                </a:lnTo>
                <a:lnTo>
                  <a:pt x="132312" y="222305"/>
                </a:lnTo>
                <a:lnTo>
                  <a:pt x="255970" y="222305"/>
                </a:lnTo>
                <a:lnTo>
                  <a:pt x="254266" y="225222"/>
                </a:lnTo>
                <a:lnTo>
                  <a:pt x="248577" y="232589"/>
                </a:lnTo>
                <a:lnTo>
                  <a:pt x="242013" y="238643"/>
                </a:lnTo>
                <a:lnTo>
                  <a:pt x="202662" y="261403"/>
                </a:lnTo>
                <a:lnTo>
                  <a:pt x="161780" y="273658"/>
                </a:lnTo>
                <a:lnTo>
                  <a:pt x="119584" y="275409"/>
                </a:lnTo>
                <a:close/>
              </a:path>
              <a:path w="273685" h="275590">
                <a:moveTo>
                  <a:pt x="255970" y="222305"/>
                </a:moveTo>
                <a:lnTo>
                  <a:pt x="132312" y="222305"/>
                </a:lnTo>
                <a:lnTo>
                  <a:pt x="139314" y="219970"/>
                </a:lnTo>
                <a:lnTo>
                  <a:pt x="146316" y="219970"/>
                </a:lnTo>
                <a:lnTo>
                  <a:pt x="150985" y="215302"/>
                </a:lnTo>
                <a:lnTo>
                  <a:pt x="176550" y="192178"/>
                </a:lnTo>
                <a:lnTo>
                  <a:pt x="194456" y="165115"/>
                </a:lnTo>
                <a:lnTo>
                  <a:pt x="205798" y="134550"/>
                </a:lnTo>
                <a:lnTo>
                  <a:pt x="211670" y="100922"/>
                </a:lnTo>
                <a:lnTo>
                  <a:pt x="209336" y="94284"/>
                </a:lnTo>
                <a:lnTo>
                  <a:pt x="203501" y="86333"/>
                </a:lnTo>
                <a:lnTo>
                  <a:pt x="195915" y="79257"/>
                </a:lnTo>
                <a:lnTo>
                  <a:pt x="188329" y="75245"/>
                </a:lnTo>
                <a:lnTo>
                  <a:pt x="266575" y="75245"/>
                </a:lnTo>
                <a:lnTo>
                  <a:pt x="272355" y="91584"/>
                </a:lnTo>
                <a:lnTo>
                  <a:pt x="273340" y="107195"/>
                </a:lnTo>
                <a:lnTo>
                  <a:pt x="273230" y="123681"/>
                </a:lnTo>
                <a:lnTo>
                  <a:pt x="272683" y="142793"/>
                </a:lnTo>
                <a:lnTo>
                  <a:pt x="272355" y="166281"/>
                </a:lnTo>
                <a:lnTo>
                  <a:pt x="263019" y="208298"/>
                </a:lnTo>
                <a:lnTo>
                  <a:pt x="259080" y="216979"/>
                </a:lnTo>
                <a:lnTo>
                  <a:pt x="255970" y="22230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2242" y="1652274"/>
            <a:ext cx="203200" cy="313055"/>
          </a:xfrm>
          <a:custGeom>
            <a:avLst/>
            <a:gdLst/>
            <a:ahLst/>
            <a:cxnLst/>
            <a:rect l="l" t="t" r="r" b="b"/>
            <a:pathLst>
              <a:path w="203200" h="313055">
                <a:moveTo>
                  <a:pt x="65353" y="312611"/>
                </a:moveTo>
                <a:lnTo>
                  <a:pt x="41684" y="310751"/>
                </a:lnTo>
                <a:lnTo>
                  <a:pt x="19547" y="297730"/>
                </a:lnTo>
                <a:lnTo>
                  <a:pt x="3975" y="278144"/>
                </a:lnTo>
                <a:lnTo>
                  <a:pt x="0" y="256588"/>
                </a:lnTo>
                <a:lnTo>
                  <a:pt x="12691" y="208444"/>
                </a:lnTo>
                <a:lnTo>
                  <a:pt x="33260" y="163801"/>
                </a:lnTo>
                <a:lnTo>
                  <a:pt x="66957" y="125285"/>
                </a:lnTo>
                <a:lnTo>
                  <a:pt x="119036" y="95523"/>
                </a:lnTo>
                <a:lnTo>
                  <a:pt x="2333" y="46503"/>
                </a:lnTo>
                <a:lnTo>
                  <a:pt x="44346" y="21118"/>
                </a:lnTo>
                <a:lnTo>
                  <a:pt x="62071" y="11379"/>
                </a:lnTo>
                <a:lnTo>
                  <a:pt x="79357" y="4486"/>
                </a:lnTo>
                <a:lnTo>
                  <a:pt x="119291" y="0"/>
                </a:lnTo>
                <a:lnTo>
                  <a:pt x="155505" y="12364"/>
                </a:lnTo>
                <a:lnTo>
                  <a:pt x="198394" y="74514"/>
                </a:lnTo>
                <a:lnTo>
                  <a:pt x="203062" y="114197"/>
                </a:lnTo>
                <a:lnTo>
                  <a:pt x="191611" y="167958"/>
                </a:lnTo>
                <a:lnTo>
                  <a:pt x="170969" y="216905"/>
                </a:lnTo>
                <a:lnTo>
                  <a:pt x="140699" y="260600"/>
                </a:lnTo>
                <a:lnTo>
                  <a:pt x="100364" y="298605"/>
                </a:lnTo>
                <a:lnTo>
                  <a:pt x="74434" y="310423"/>
                </a:lnTo>
                <a:lnTo>
                  <a:pt x="65353" y="31261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1220" y="326219"/>
            <a:ext cx="252095" cy="271145"/>
          </a:xfrm>
          <a:custGeom>
            <a:avLst/>
            <a:gdLst/>
            <a:ahLst/>
            <a:cxnLst/>
            <a:rect l="l" t="t" r="r" b="b"/>
            <a:pathLst>
              <a:path w="252095" h="271145">
                <a:moveTo>
                  <a:pt x="46680" y="270776"/>
                </a:moveTo>
                <a:lnTo>
                  <a:pt x="9519" y="231531"/>
                </a:lnTo>
                <a:lnTo>
                  <a:pt x="255" y="193307"/>
                </a:lnTo>
                <a:lnTo>
                  <a:pt x="0" y="175071"/>
                </a:lnTo>
                <a:lnTo>
                  <a:pt x="11414" y="126598"/>
                </a:lnTo>
                <a:lnTo>
                  <a:pt x="31801" y="83158"/>
                </a:lnTo>
                <a:lnTo>
                  <a:pt x="61378" y="45409"/>
                </a:lnTo>
                <a:lnTo>
                  <a:pt x="100363" y="14005"/>
                </a:lnTo>
                <a:lnTo>
                  <a:pt x="147045" y="0"/>
                </a:lnTo>
                <a:lnTo>
                  <a:pt x="183806" y="7878"/>
                </a:lnTo>
                <a:lnTo>
                  <a:pt x="217067" y="28011"/>
                </a:lnTo>
                <a:lnTo>
                  <a:pt x="241574" y="55147"/>
                </a:lnTo>
                <a:lnTo>
                  <a:pt x="252077" y="84034"/>
                </a:lnTo>
                <a:lnTo>
                  <a:pt x="251239" y="93115"/>
                </a:lnTo>
                <a:lnTo>
                  <a:pt x="222829" y="143303"/>
                </a:lnTo>
                <a:lnTo>
                  <a:pt x="175418" y="175180"/>
                </a:lnTo>
                <a:lnTo>
                  <a:pt x="112399" y="184809"/>
                </a:lnTo>
                <a:lnTo>
                  <a:pt x="91028" y="199289"/>
                </a:lnTo>
                <a:lnTo>
                  <a:pt x="78409" y="222085"/>
                </a:lnTo>
                <a:lnTo>
                  <a:pt x="72355" y="252102"/>
                </a:lnTo>
                <a:lnTo>
                  <a:pt x="69328" y="258303"/>
                </a:lnTo>
                <a:lnTo>
                  <a:pt x="62144" y="264941"/>
                </a:lnTo>
                <a:lnTo>
                  <a:pt x="53646" y="269828"/>
                </a:lnTo>
                <a:lnTo>
                  <a:pt x="46680" y="27077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72820" y="6287980"/>
            <a:ext cx="396875" cy="303530"/>
          </a:xfrm>
          <a:custGeom>
            <a:avLst/>
            <a:gdLst/>
            <a:ahLst/>
            <a:cxnLst/>
            <a:rect l="l" t="t" r="r" b="b"/>
            <a:pathLst>
              <a:path w="396875" h="303529">
                <a:moveTo>
                  <a:pt x="368378" y="303456"/>
                </a:moveTo>
                <a:lnTo>
                  <a:pt x="345038" y="303456"/>
                </a:lnTo>
                <a:lnTo>
                  <a:pt x="335702" y="298787"/>
                </a:lnTo>
                <a:lnTo>
                  <a:pt x="334681" y="274861"/>
                </a:lnTo>
                <a:lnTo>
                  <a:pt x="334389" y="236345"/>
                </a:lnTo>
                <a:lnTo>
                  <a:pt x="333368" y="217088"/>
                </a:lnTo>
                <a:lnTo>
                  <a:pt x="325090" y="174908"/>
                </a:lnTo>
                <a:lnTo>
                  <a:pt x="306050" y="137981"/>
                </a:lnTo>
                <a:lnTo>
                  <a:pt x="277934" y="107668"/>
                </a:lnTo>
                <a:lnTo>
                  <a:pt x="242426" y="85330"/>
                </a:lnTo>
                <a:lnTo>
                  <a:pt x="201213" y="72330"/>
                </a:lnTo>
                <a:lnTo>
                  <a:pt x="155980" y="70028"/>
                </a:lnTo>
                <a:lnTo>
                  <a:pt x="128409" y="76739"/>
                </a:lnTo>
                <a:lnTo>
                  <a:pt x="83770" y="114671"/>
                </a:lnTo>
                <a:lnTo>
                  <a:pt x="69547" y="156761"/>
                </a:lnTo>
                <a:lnTo>
                  <a:pt x="67359" y="186378"/>
                </a:lnTo>
                <a:lnTo>
                  <a:pt x="64952" y="200748"/>
                </a:lnTo>
                <a:lnTo>
                  <a:pt x="33807" y="226535"/>
                </a:lnTo>
                <a:lnTo>
                  <a:pt x="4266" y="191411"/>
                </a:lnTo>
                <a:lnTo>
                  <a:pt x="0" y="147424"/>
                </a:lnTo>
                <a:lnTo>
                  <a:pt x="1932" y="133054"/>
                </a:lnTo>
                <a:lnTo>
                  <a:pt x="21520" y="91429"/>
                </a:lnTo>
                <a:lnTo>
                  <a:pt x="52758" y="54958"/>
                </a:lnTo>
                <a:lnTo>
                  <a:pt x="92176" y="25994"/>
                </a:lnTo>
                <a:lnTo>
                  <a:pt x="136299" y="6890"/>
                </a:lnTo>
                <a:lnTo>
                  <a:pt x="181654" y="0"/>
                </a:lnTo>
                <a:lnTo>
                  <a:pt x="191100" y="474"/>
                </a:lnTo>
                <a:lnTo>
                  <a:pt x="275892" y="48144"/>
                </a:lnTo>
                <a:lnTo>
                  <a:pt x="331033" y="88702"/>
                </a:lnTo>
                <a:lnTo>
                  <a:pt x="364221" y="121564"/>
                </a:lnTo>
                <a:lnTo>
                  <a:pt x="384717" y="157271"/>
                </a:lnTo>
                <a:lnTo>
                  <a:pt x="394710" y="201294"/>
                </a:lnTo>
                <a:lnTo>
                  <a:pt x="396387" y="259104"/>
                </a:lnTo>
                <a:lnTo>
                  <a:pt x="392047" y="267274"/>
                </a:lnTo>
                <a:lnTo>
                  <a:pt x="386176" y="277194"/>
                </a:lnTo>
                <a:lnTo>
                  <a:pt x="378991" y="287991"/>
                </a:lnTo>
                <a:lnTo>
                  <a:pt x="370713" y="298787"/>
                </a:lnTo>
                <a:lnTo>
                  <a:pt x="368378" y="30345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73297" y="4574250"/>
            <a:ext cx="215265" cy="287020"/>
          </a:xfrm>
          <a:custGeom>
            <a:avLst/>
            <a:gdLst/>
            <a:ahLst/>
            <a:cxnLst/>
            <a:rect l="l" t="t" r="r" b="b"/>
            <a:pathLst>
              <a:path w="215265" h="287020">
                <a:moveTo>
                  <a:pt x="44456" y="286460"/>
                </a:moveTo>
                <a:lnTo>
                  <a:pt x="9335" y="264138"/>
                </a:lnTo>
                <a:lnTo>
                  <a:pt x="802" y="215228"/>
                </a:lnTo>
                <a:lnTo>
                  <a:pt x="0" y="208116"/>
                </a:lnTo>
                <a:lnTo>
                  <a:pt x="1130" y="149029"/>
                </a:lnTo>
                <a:lnTo>
                  <a:pt x="10795" y="99571"/>
                </a:lnTo>
                <a:lnTo>
                  <a:pt x="27899" y="57117"/>
                </a:lnTo>
                <a:lnTo>
                  <a:pt x="51349" y="19039"/>
                </a:lnTo>
                <a:lnTo>
                  <a:pt x="105178" y="0"/>
                </a:lnTo>
                <a:lnTo>
                  <a:pt x="123705" y="5033"/>
                </a:lnTo>
                <a:lnTo>
                  <a:pt x="160903" y="31220"/>
                </a:lnTo>
                <a:lnTo>
                  <a:pt x="188474" y="63973"/>
                </a:lnTo>
                <a:lnTo>
                  <a:pt x="206417" y="102854"/>
                </a:lnTo>
                <a:lnTo>
                  <a:pt x="214732" y="147424"/>
                </a:lnTo>
                <a:lnTo>
                  <a:pt x="213164" y="157491"/>
                </a:lnTo>
                <a:lnTo>
                  <a:pt x="209189" y="168433"/>
                </a:lnTo>
                <a:lnTo>
                  <a:pt x="203901" y="177624"/>
                </a:lnTo>
                <a:lnTo>
                  <a:pt x="198394" y="182438"/>
                </a:lnTo>
                <a:lnTo>
                  <a:pt x="156125" y="197101"/>
                </a:lnTo>
                <a:lnTo>
                  <a:pt x="119328" y="219204"/>
                </a:lnTo>
                <a:lnTo>
                  <a:pt x="86469" y="247434"/>
                </a:lnTo>
                <a:lnTo>
                  <a:pt x="56016" y="280479"/>
                </a:lnTo>
                <a:lnTo>
                  <a:pt x="44456" y="28646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8804" y="6033543"/>
            <a:ext cx="311785" cy="252095"/>
          </a:xfrm>
          <a:custGeom>
            <a:avLst/>
            <a:gdLst/>
            <a:ahLst/>
            <a:cxnLst/>
            <a:rect l="l" t="t" r="r" b="b"/>
            <a:pathLst>
              <a:path w="311784" h="252095">
                <a:moveTo>
                  <a:pt x="136213" y="251628"/>
                </a:moveTo>
                <a:lnTo>
                  <a:pt x="96389" y="247470"/>
                </a:lnTo>
                <a:lnTo>
                  <a:pt x="36688" y="220844"/>
                </a:lnTo>
                <a:lnTo>
                  <a:pt x="9810" y="186450"/>
                </a:lnTo>
                <a:lnTo>
                  <a:pt x="0" y="144615"/>
                </a:lnTo>
                <a:lnTo>
                  <a:pt x="10102" y="100373"/>
                </a:lnTo>
                <a:lnTo>
                  <a:pt x="24325" y="75280"/>
                </a:lnTo>
                <a:lnTo>
                  <a:pt x="41612" y="51937"/>
                </a:lnTo>
                <a:lnTo>
                  <a:pt x="80123" y="7002"/>
                </a:lnTo>
                <a:lnTo>
                  <a:pt x="84792" y="2333"/>
                </a:lnTo>
                <a:lnTo>
                  <a:pt x="91793" y="2333"/>
                </a:lnTo>
                <a:lnTo>
                  <a:pt x="98795" y="0"/>
                </a:lnTo>
                <a:lnTo>
                  <a:pt x="106089" y="17215"/>
                </a:lnTo>
                <a:lnTo>
                  <a:pt x="108314" y="25275"/>
                </a:lnTo>
                <a:lnTo>
                  <a:pt x="108132" y="32679"/>
                </a:lnTo>
                <a:lnTo>
                  <a:pt x="97081" y="59341"/>
                </a:lnTo>
                <a:lnTo>
                  <a:pt x="82749" y="84909"/>
                </a:lnTo>
                <a:lnTo>
                  <a:pt x="72355" y="111790"/>
                </a:lnTo>
                <a:lnTo>
                  <a:pt x="75710" y="151400"/>
                </a:lnTo>
                <a:lnTo>
                  <a:pt x="124907" y="184225"/>
                </a:lnTo>
                <a:lnTo>
                  <a:pt x="157146" y="184116"/>
                </a:lnTo>
                <a:lnTo>
                  <a:pt x="187634" y="173065"/>
                </a:lnTo>
                <a:lnTo>
                  <a:pt x="215497" y="151728"/>
                </a:lnTo>
                <a:lnTo>
                  <a:pt x="220020" y="149101"/>
                </a:lnTo>
                <a:lnTo>
                  <a:pt x="223667" y="144724"/>
                </a:lnTo>
                <a:lnTo>
                  <a:pt x="231836" y="130719"/>
                </a:lnTo>
                <a:lnTo>
                  <a:pt x="214914" y="111461"/>
                </a:lnTo>
                <a:lnTo>
                  <a:pt x="205578" y="102488"/>
                </a:lnTo>
                <a:lnTo>
                  <a:pt x="194491" y="95704"/>
                </a:lnTo>
                <a:lnTo>
                  <a:pt x="185337" y="90671"/>
                </a:lnTo>
                <a:lnTo>
                  <a:pt x="179028" y="85200"/>
                </a:lnTo>
                <a:lnTo>
                  <a:pt x="192449" y="43475"/>
                </a:lnTo>
                <a:lnTo>
                  <a:pt x="217831" y="35013"/>
                </a:lnTo>
                <a:lnTo>
                  <a:pt x="241427" y="42016"/>
                </a:lnTo>
                <a:lnTo>
                  <a:pt x="282492" y="66526"/>
                </a:lnTo>
                <a:lnTo>
                  <a:pt x="307765" y="101285"/>
                </a:lnTo>
                <a:lnTo>
                  <a:pt x="311194" y="122257"/>
                </a:lnTo>
                <a:lnTo>
                  <a:pt x="309370" y="142791"/>
                </a:lnTo>
                <a:lnTo>
                  <a:pt x="271332" y="191994"/>
                </a:lnTo>
                <a:lnTo>
                  <a:pt x="236212" y="218255"/>
                </a:lnTo>
                <a:lnTo>
                  <a:pt x="197154" y="237512"/>
                </a:lnTo>
                <a:lnTo>
                  <a:pt x="154813" y="249767"/>
                </a:lnTo>
                <a:lnTo>
                  <a:pt x="136213" y="25162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9090" y="7236063"/>
            <a:ext cx="196215" cy="275590"/>
          </a:xfrm>
          <a:custGeom>
            <a:avLst/>
            <a:gdLst/>
            <a:ahLst/>
            <a:cxnLst/>
            <a:rect l="l" t="t" r="r" b="b"/>
            <a:pathLst>
              <a:path w="196215" h="275590">
                <a:moveTo>
                  <a:pt x="84025" y="275080"/>
                </a:moveTo>
                <a:lnTo>
                  <a:pt x="44346" y="268369"/>
                </a:lnTo>
                <a:lnTo>
                  <a:pt x="11816" y="223142"/>
                </a:lnTo>
                <a:lnTo>
                  <a:pt x="1604" y="184627"/>
                </a:lnTo>
                <a:lnTo>
                  <a:pt x="0" y="165369"/>
                </a:lnTo>
                <a:lnTo>
                  <a:pt x="4923" y="126379"/>
                </a:lnTo>
                <a:lnTo>
                  <a:pt x="18380" y="89797"/>
                </a:lnTo>
                <a:lnTo>
                  <a:pt x="38402" y="55402"/>
                </a:lnTo>
                <a:lnTo>
                  <a:pt x="63019" y="22978"/>
                </a:lnTo>
                <a:lnTo>
                  <a:pt x="105032" y="802"/>
                </a:lnTo>
                <a:lnTo>
                  <a:pt x="130633" y="0"/>
                </a:lnTo>
                <a:lnTo>
                  <a:pt x="154047" y="6637"/>
                </a:lnTo>
                <a:lnTo>
                  <a:pt x="171443" y="17798"/>
                </a:lnTo>
                <a:lnTo>
                  <a:pt x="182931" y="32898"/>
                </a:lnTo>
                <a:lnTo>
                  <a:pt x="190480" y="50624"/>
                </a:lnTo>
                <a:lnTo>
                  <a:pt x="196060" y="69663"/>
                </a:lnTo>
                <a:lnTo>
                  <a:pt x="196060" y="90671"/>
                </a:lnTo>
                <a:lnTo>
                  <a:pt x="191100" y="159824"/>
                </a:lnTo>
                <a:lnTo>
                  <a:pt x="163383" y="223725"/>
                </a:lnTo>
                <a:lnTo>
                  <a:pt x="129831" y="258156"/>
                </a:lnTo>
                <a:lnTo>
                  <a:pt x="84025" y="27508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06590" y="4166115"/>
            <a:ext cx="271780" cy="264795"/>
          </a:xfrm>
          <a:custGeom>
            <a:avLst/>
            <a:gdLst/>
            <a:ahLst/>
            <a:cxnLst/>
            <a:rect l="l" t="t" r="r" b="b"/>
            <a:pathLst>
              <a:path w="271780" h="264795">
                <a:moveTo>
                  <a:pt x="120130" y="264175"/>
                </a:moveTo>
                <a:lnTo>
                  <a:pt x="57403" y="249513"/>
                </a:lnTo>
                <a:lnTo>
                  <a:pt x="12399" y="202426"/>
                </a:lnTo>
                <a:lnTo>
                  <a:pt x="0" y="148300"/>
                </a:lnTo>
                <a:lnTo>
                  <a:pt x="5178" y="119048"/>
                </a:lnTo>
                <a:lnTo>
                  <a:pt x="18088" y="82429"/>
                </a:lnTo>
                <a:lnTo>
                  <a:pt x="59664" y="20570"/>
                </a:lnTo>
                <a:lnTo>
                  <a:pt x="96206" y="2334"/>
                </a:lnTo>
                <a:lnTo>
                  <a:pt x="103208" y="0"/>
                </a:lnTo>
                <a:lnTo>
                  <a:pt x="112544" y="0"/>
                </a:lnTo>
                <a:lnTo>
                  <a:pt x="114878" y="2334"/>
                </a:lnTo>
                <a:lnTo>
                  <a:pt x="126549" y="17215"/>
                </a:lnTo>
                <a:lnTo>
                  <a:pt x="130633" y="24327"/>
                </a:lnTo>
                <a:lnTo>
                  <a:pt x="131217" y="30345"/>
                </a:lnTo>
                <a:lnTo>
                  <a:pt x="127606" y="43986"/>
                </a:lnTo>
                <a:lnTo>
                  <a:pt x="115134" y="70393"/>
                </a:lnTo>
                <a:lnTo>
                  <a:pt x="110210" y="84034"/>
                </a:lnTo>
                <a:lnTo>
                  <a:pt x="103792" y="112045"/>
                </a:lnTo>
                <a:lnTo>
                  <a:pt x="101677" y="126051"/>
                </a:lnTo>
                <a:lnTo>
                  <a:pt x="100874" y="140057"/>
                </a:lnTo>
                <a:lnTo>
                  <a:pt x="103208" y="147023"/>
                </a:lnTo>
                <a:lnTo>
                  <a:pt x="109044" y="153770"/>
                </a:lnTo>
                <a:lnTo>
                  <a:pt x="116629" y="160080"/>
                </a:lnTo>
                <a:lnTo>
                  <a:pt x="124215" y="165734"/>
                </a:lnTo>
                <a:lnTo>
                  <a:pt x="126549" y="168068"/>
                </a:lnTo>
                <a:lnTo>
                  <a:pt x="138219" y="163399"/>
                </a:lnTo>
                <a:lnTo>
                  <a:pt x="142887" y="158731"/>
                </a:lnTo>
                <a:lnTo>
                  <a:pt x="166520" y="129844"/>
                </a:lnTo>
                <a:lnTo>
                  <a:pt x="178664" y="115729"/>
                </a:lnTo>
                <a:lnTo>
                  <a:pt x="191903" y="102708"/>
                </a:lnTo>
                <a:lnTo>
                  <a:pt x="199014" y="97638"/>
                </a:lnTo>
                <a:lnTo>
                  <a:pt x="208533" y="93663"/>
                </a:lnTo>
                <a:lnTo>
                  <a:pt x="218489" y="91876"/>
                </a:lnTo>
                <a:lnTo>
                  <a:pt x="226913" y="93371"/>
                </a:lnTo>
                <a:lnTo>
                  <a:pt x="240735" y="101541"/>
                </a:lnTo>
                <a:lnTo>
                  <a:pt x="251712" y="111462"/>
                </a:lnTo>
                <a:lnTo>
                  <a:pt x="271260" y="133054"/>
                </a:lnTo>
                <a:lnTo>
                  <a:pt x="266993" y="149029"/>
                </a:lnTo>
                <a:lnTo>
                  <a:pt x="263383" y="164567"/>
                </a:lnTo>
                <a:lnTo>
                  <a:pt x="228409" y="207824"/>
                </a:lnTo>
                <a:lnTo>
                  <a:pt x="180342" y="240941"/>
                </a:lnTo>
                <a:lnTo>
                  <a:pt x="154558" y="254437"/>
                </a:lnTo>
                <a:lnTo>
                  <a:pt x="120130" y="26417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74072" y="9791738"/>
            <a:ext cx="215265" cy="325755"/>
          </a:xfrm>
          <a:custGeom>
            <a:avLst/>
            <a:gdLst/>
            <a:ahLst/>
            <a:cxnLst/>
            <a:rect l="l" t="t" r="r" b="b"/>
            <a:pathLst>
              <a:path w="215265" h="325754">
                <a:moveTo>
                  <a:pt x="93762" y="325633"/>
                </a:moveTo>
                <a:lnTo>
                  <a:pt x="46278" y="300685"/>
                </a:lnTo>
                <a:lnTo>
                  <a:pt x="23959" y="269172"/>
                </a:lnTo>
                <a:lnTo>
                  <a:pt x="11267" y="228614"/>
                </a:lnTo>
                <a:lnTo>
                  <a:pt x="5578" y="179886"/>
                </a:lnTo>
                <a:lnTo>
                  <a:pt x="2733" y="156397"/>
                </a:lnTo>
                <a:lnTo>
                  <a:pt x="0" y="109635"/>
                </a:lnTo>
                <a:lnTo>
                  <a:pt x="6537" y="71757"/>
                </a:lnTo>
                <a:lnTo>
                  <a:pt x="51835" y="20835"/>
                </a:lnTo>
                <a:lnTo>
                  <a:pt x="92800" y="6884"/>
                </a:lnTo>
                <a:lnTo>
                  <a:pt x="147445" y="0"/>
                </a:lnTo>
                <a:lnTo>
                  <a:pt x="161449" y="1531"/>
                </a:lnTo>
                <a:lnTo>
                  <a:pt x="175453" y="5252"/>
                </a:lnTo>
                <a:lnTo>
                  <a:pt x="203462" y="14005"/>
                </a:lnTo>
                <a:lnTo>
                  <a:pt x="208130" y="16340"/>
                </a:lnTo>
                <a:lnTo>
                  <a:pt x="215132" y="25677"/>
                </a:lnTo>
                <a:lnTo>
                  <a:pt x="215132" y="28011"/>
                </a:lnTo>
                <a:lnTo>
                  <a:pt x="180559" y="62296"/>
                </a:lnTo>
                <a:lnTo>
                  <a:pt x="103098" y="79366"/>
                </a:lnTo>
                <a:lnTo>
                  <a:pt x="123861" y="126854"/>
                </a:lnTo>
                <a:lnTo>
                  <a:pt x="135886" y="171878"/>
                </a:lnTo>
                <a:lnTo>
                  <a:pt x="139397" y="215333"/>
                </a:lnTo>
                <a:lnTo>
                  <a:pt x="134617" y="258116"/>
                </a:lnTo>
                <a:lnTo>
                  <a:pt x="121770" y="301123"/>
                </a:lnTo>
                <a:lnTo>
                  <a:pt x="110610" y="317098"/>
                </a:lnTo>
                <a:lnTo>
                  <a:pt x="93762" y="32563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81392" y="7413104"/>
            <a:ext cx="268605" cy="264160"/>
          </a:xfrm>
          <a:custGeom>
            <a:avLst/>
            <a:gdLst/>
            <a:ahLst/>
            <a:cxnLst/>
            <a:rect l="l" t="t" r="r" b="b"/>
            <a:pathLst>
              <a:path w="268604" h="264159">
                <a:moveTo>
                  <a:pt x="81691" y="263773"/>
                </a:moveTo>
                <a:lnTo>
                  <a:pt x="49233" y="255093"/>
                </a:lnTo>
                <a:lnTo>
                  <a:pt x="23340" y="234595"/>
                </a:lnTo>
                <a:lnTo>
                  <a:pt x="6199" y="205343"/>
                </a:lnTo>
                <a:lnTo>
                  <a:pt x="0" y="170401"/>
                </a:lnTo>
                <a:lnTo>
                  <a:pt x="6926" y="129736"/>
                </a:lnTo>
                <a:lnTo>
                  <a:pt x="25847" y="90950"/>
                </a:lnTo>
                <a:lnTo>
                  <a:pt x="53974" y="56314"/>
                </a:lnTo>
                <a:lnTo>
                  <a:pt x="88520" y="28097"/>
                </a:lnTo>
                <a:lnTo>
                  <a:pt x="126697" y="8569"/>
                </a:lnTo>
                <a:lnTo>
                  <a:pt x="165717" y="0"/>
                </a:lnTo>
                <a:lnTo>
                  <a:pt x="201456" y="7170"/>
                </a:lnTo>
                <a:lnTo>
                  <a:pt x="233162" y="30476"/>
                </a:lnTo>
                <a:lnTo>
                  <a:pt x="256801" y="64202"/>
                </a:lnTo>
                <a:lnTo>
                  <a:pt x="259952" y="74696"/>
                </a:lnTo>
                <a:lnTo>
                  <a:pt x="156380" y="74696"/>
                </a:lnTo>
                <a:lnTo>
                  <a:pt x="128846" y="81298"/>
                </a:lnTo>
                <a:lnTo>
                  <a:pt x="105906" y="94246"/>
                </a:lnTo>
                <a:lnTo>
                  <a:pt x="87781" y="113759"/>
                </a:lnTo>
                <a:lnTo>
                  <a:pt x="74688" y="140057"/>
                </a:lnTo>
                <a:lnTo>
                  <a:pt x="72938" y="150050"/>
                </a:lnTo>
                <a:lnTo>
                  <a:pt x="74688" y="158730"/>
                </a:lnTo>
                <a:lnTo>
                  <a:pt x="79940" y="165660"/>
                </a:lnTo>
                <a:lnTo>
                  <a:pt x="88696" y="170402"/>
                </a:lnTo>
                <a:lnTo>
                  <a:pt x="123193" y="177586"/>
                </a:lnTo>
                <a:lnTo>
                  <a:pt x="243919" y="177586"/>
                </a:lnTo>
                <a:lnTo>
                  <a:pt x="241676" y="181831"/>
                </a:lnTo>
                <a:lnTo>
                  <a:pt x="210419" y="216546"/>
                </a:lnTo>
                <a:lnTo>
                  <a:pt x="171991" y="242746"/>
                </a:lnTo>
                <a:lnTo>
                  <a:pt x="128409" y="258974"/>
                </a:lnTo>
                <a:lnTo>
                  <a:pt x="81691" y="263773"/>
                </a:lnTo>
                <a:close/>
              </a:path>
              <a:path w="268604" h="264159">
                <a:moveTo>
                  <a:pt x="243919" y="177586"/>
                </a:moveTo>
                <a:lnTo>
                  <a:pt x="123193" y="177586"/>
                </a:lnTo>
                <a:lnTo>
                  <a:pt x="154630" y="171860"/>
                </a:lnTo>
                <a:lnTo>
                  <a:pt x="179940" y="154317"/>
                </a:lnTo>
                <a:lnTo>
                  <a:pt x="196060" y="126050"/>
                </a:lnTo>
                <a:lnTo>
                  <a:pt x="195768" y="109820"/>
                </a:lnTo>
                <a:lnTo>
                  <a:pt x="186723" y="92495"/>
                </a:lnTo>
                <a:lnTo>
                  <a:pt x="172427" y="79109"/>
                </a:lnTo>
                <a:lnTo>
                  <a:pt x="156380" y="74696"/>
                </a:lnTo>
                <a:lnTo>
                  <a:pt x="259952" y="74696"/>
                </a:lnTo>
                <a:lnTo>
                  <a:pt x="268341" y="102633"/>
                </a:lnTo>
                <a:lnTo>
                  <a:pt x="263747" y="140057"/>
                </a:lnTo>
                <a:lnTo>
                  <a:pt x="243919" y="17758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980" y="5092825"/>
            <a:ext cx="227788" cy="22555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2663" y="3716839"/>
            <a:ext cx="202369" cy="25261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0084" y="7625523"/>
            <a:ext cx="216993" cy="2497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7367" y="3771512"/>
            <a:ext cx="242395" cy="246194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5984472" y="583610"/>
            <a:ext cx="226060" cy="280035"/>
          </a:xfrm>
          <a:custGeom>
            <a:avLst/>
            <a:gdLst/>
            <a:ahLst/>
            <a:cxnLst/>
            <a:rect l="l" t="t" r="r" b="b"/>
            <a:pathLst>
              <a:path w="226060" h="280034">
                <a:moveTo>
                  <a:pt x="53683" y="279493"/>
                </a:moveTo>
                <a:lnTo>
                  <a:pt x="15608" y="265378"/>
                </a:lnTo>
                <a:lnTo>
                  <a:pt x="0" y="228723"/>
                </a:lnTo>
                <a:lnTo>
                  <a:pt x="1750" y="214790"/>
                </a:lnTo>
                <a:lnTo>
                  <a:pt x="7002" y="204796"/>
                </a:lnTo>
                <a:lnTo>
                  <a:pt x="27972" y="179192"/>
                </a:lnTo>
                <a:lnTo>
                  <a:pt x="52224" y="154026"/>
                </a:lnTo>
                <a:lnTo>
                  <a:pt x="109700" y="99754"/>
                </a:lnTo>
                <a:lnTo>
                  <a:pt x="93945" y="53141"/>
                </a:lnTo>
                <a:lnTo>
                  <a:pt x="91027" y="39062"/>
                </a:lnTo>
                <a:lnTo>
                  <a:pt x="93799" y="21081"/>
                </a:lnTo>
                <a:lnTo>
                  <a:pt x="106199" y="7258"/>
                </a:lnTo>
                <a:lnTo>
                  <a:pt x="123850" y="0"/>
                </a:lnTo>
                <a:lnTo>
                  <a:pt x="142377" y="1714"/>
                </a:lnTo>
                <a:lnTo>
                  <a:pt x="180511" y="25186"/>
                </a:lnTo>
                <a:lnTo>
                  <a:pt x="207817" y="57996"/>
                </a:lnTo>
                <a:lnTo>
                  <a:pt x="223193" y="96252"/>
                </a:lnTo>
                <a:lnTo>
                  <a:pt x="225538" y="136065"/>
                </a:lnTo>
                <a:lnTo>
                  <a:pt x="213749" y="173543"/>
                </a:lnTo>
                <a:lnTo>
                  <a:pt x="186724" y="204796"/>
                </a:lnTo>
                <a:lnTo>
                  <a:pt x="155761" y="226316"/>
                </a:lnTo>
                <a:lnTo>
                  <a:pt x="122829" y="245646"/>
                </a:lnTo>
                <a:lnTo>
                  <a:pt x="88584" y="263226"/>
                </a:lnTo>
                <a:lnTo>
                  <a:pt x="53683" y="27949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7855" y="8790331"/>
            <a:ext cx="233733" cy="235762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5067627" y="8330477"/>
            <a:ext cx="207645" cy="365760"/>
          </a:xfrm>
          <a:custGeom>
            <a:avLst/>
            <a:gdLst/>
            <a:ahLst/>
            <a:cxnLst/>
            <a:rect l="l" t="t" r="r" b="b"/>
            <a:pathLst>
              <a:path w="207645" h="365759">
                <a:moveTo>
                  <a:pt x="96456" y="126690"/>
                </a:moveTo>
                <a:lnTo>
                  <a:pt x="109773" y="107851"/>
                </a:lnTo>
                <a:lnTo>
                  <a:pt x="123850" y="77906"/>
                </a:lnTo>
                <a:lnTo>
                  <a:pt x="135301" y="44023"/>
                </a:lnTo>
                <a:lnTo>
                  <a:pt x="141939" y="11671"/>
                </a:lnTo>
                <a:lnTo>
                  <a:pt x="141939" y="7002"/>
                </a:lnTo>
                <a:lnTo>
                  <a:pt x="148941" y="0"/>
                </a:lnTo>
                <a:lnTo>
                  <a:pt x="158277" y="0"/>
                </a:lnTo>
                <a:lnTo>
                  <a:pt x="172281" y="14005"/>
                </a:lnTo>
                <a:lnTo>
                  <a:pt x="179283" y="18674"/>
                </a:lnTo>
                <a:lnTo>
                  <a:pt x="181618" y="23342"/>
                </a:lnTo>
                <a:lnTo>
                  <a:pt x="197102" y="71995"/>
                </a:lnTo>
                <a:lnTo>
                  <a:pt x="205909" y="119999"/>
                </a:lnTo>
                <a:lnTo>
                  <a:pt x="206123" y="126051"/>
                </a:lnTo>
                <a:lnTo>
                  <a:pt x="97592" y="126051"/>
                </a:lnTo>
                <a:lnTo>
                  <a:pt x="96456" y="126690"/>
                </a:lnTo>
                <a:close/>
              </a:path>
              <a:path w="207645" h="365759">
                <a:moveTo>
                  <a:pt x="97822" y="140402"/>
                </a:moveTo>
                <a:lnTo>
                  <a:pt x="97592" y="140057"/>
                </a:lnTo>
                <a:lnTo>
                  <a:pt x="97592" y="133054"/>
                </a:lnTo>
                <a:lnTo>
                  <a:pt x="95258" y="128385"/>
                </a:lnTo>
                <a:lnTo>
                  <a:pt x="96456" y="126690"/>
                </a:lnTo>
                <a:lnTo>
                  <a:pt x="97592" y="126051"/>
                </a:lnTo>
                <a:lnTo>
                  <a:pt x="97822" y="140402"/>
                </a:lnTo>
                <a:close/>
              </a:path>
              <a:path w="207645" h="365759">
                <a:moveTo>
                  <a:pt x="181596" y="274169"/>
                </a:moveTo>
                <a:lnTo>
                  <a:pt x="81546" y="274169"/>
                </a:lnTo>
                <a:lnTo>
                  <a:pt x="96425" y="273987"/>
                </a:lnTo>
                <a:lnTo>
                  <a:pt x="111305" y="268114"/>
                </a:lnTo>
                <a:lnTo>
                  <a:pt x="133770" y="220590"/>
                </a:lnTo>
                <a:lnTo>
                  <a:pt x="139605" y="184408"/>
                </a:lnTo>
                <a:lnTo>
                  <a:pt x="135411" y="174305"/>
                </a:lnTo>
                <a:lnTo>
                  <a:pt x="125309" y="164859"/>
                </a:lnTo>
                <a:lnTo>
                  <a:pt x="113019" y="155850"/>
                </a:lnTo>
                <a:lnTo>
                  <a:pt x="102260" y="147060"/>
                </a:lnTo>
                <a:lnTo>
                  <a:pt x="97822" y="140402"/>
                </a:lnTo>
                <a:lnTo>
                  <a:pt x="97592" y="126051"/>
                </a:lnTo>
                <a:lnTo>
                  <a:pt x="206123" y="126051"/>
                </a:lnTo>
                <a:lnTo>
                  <a:pt x="207584" y="167485"/>
                </a:lnTo>
                <a:lnTo>
                  <a:pt x="201673" y="214581"/>
                </a:lnTo>
                <a:lnTo>
                  <a:pt x="187723" y="261418"/>
                </a:lnTo>
                <a:lnTo>
                  <a:pt x="181596" y="274169"/>
                </a:lnTo>
                <a:close/>
              </a:path>
              <a:path w="207645" h="365759">
                <a:moveTo>
                  <a:pt x="62399" y="365753"/>
                </a:moveTo>
                <a:lnTo>
                  <a:pt x="39533" y="357729"/>
                </a:lnTo>
                <a:lnTo>
                  <a:pt x="20605" y="341826"/>
                </a:lnTo>
                <a:lnTo>
                  <a:pt x="8898" y="319797"/>
                </a:lnTo>
                <a:lnTo>
                  <a:pt x="0" y="274278"/>
                </a:lnTo>
                <a:lnTo>
                  <a:pt x="2479" y="232261"/>
                </a:lnTo>
                <a:lnTo>
                  <a:pt x="18088" y="193745"/>
                </a:lnTo>
                <a:lnTo>
                  <a:pt x="48577" y="158731"/>
                </a:lnTo>
                <a:lnTo>
                  <a:pt x="85010" y="133127"/>
                </a:lnTo>
                <a:lnTo>
                  <a:pt x="96456" y="126690"/>
                </a:lnTo>
                <a:lnTo>
                  <a:pt x="95258" y="128385"/>
                </a:lnTo>
                <a:lnTo>
                  <a:pt x="97592" y="133054"/>
                </a:lnTo>
                <a:lnTo>
                  <a:pt x="97592" y="140057"/>
                </a:lnTo>
                <a:lnTo>
                  <a:pt x="97822" y="140402"/>
                </a:lnTo>
                <a:lnTo>
                  <a:pt x="97960" y="149029"/>
                </a:lnTo>
                <a:lnTo>
                  <a:pt x="97993" y="155850"/>
                </a:lnTo>
                <a:lnTo>
                  <a:pt x="89131" y="182366"/>
                </a:lnTo>
                <a:lnTo>
                  <a:pt x="76257" y="207788"/>
                </a:lnTo>
                <a:lnTo>
                  <a:pt x="64915" y="233429"/>
                </a:lnTo>
                <a:lnTo>
                  <a:pt x="81546" y="274169"/>
                </a:lnTo>
                <a:lnTo>
                  <a:pt x="181596" y="274169"/>
                </a:lnTo>
                <a:lnTo>
                  <a:pt x="165279" y="308125"/>
                </a:lnTo>
                <a:lnTo>
                  <a:pt x="150582" y="328039"/>
                </a:lnTo>
                <a:lnTo>
                  <a:pt x="131727" y="343139"/>
                </a:lnTo>
                <a:lnTo>
                  <a:pt x="109809" y="354738"/>
                </a:lnTo>
                <a:lnTo>
                  <a:pt x="85922" y="364148"/>
                </a:lnTo>
                <a:lnTo>
                  <a:pt x="62399" y="36575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88286" y="9998463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89204" y="289128"/>
                </a:moveTo>
                <a:lnTo>
                  <a:pt x="47264" y="277639"/>
                </a:lnTo>
                <a:lnTo>
                  <a:pt x="23413" y="218188"/>
                </a:lnTo>
                <a:lnTo>
                  <a:pt x="27133" y="187186"/>
                </a:lnTo>
                <a:lnTo>
                  <a:pt x="43107" y="160560"/>
                </a:lnTo>
                <a:lnTo>
                  <a:pt x="72647" y="138749"/>
                </a:lnTo>
                <a:lnTo>
                  <a:pt x="80524" y="132002"/>
                </a:lnTo>
                <a:lnTo>
                  <a:pt x="83150" y="123285"/>
                </a:lnTo>
                <a:lnTo>
                  <a:pt x="80524" y="114130"/>
                </a:lnTo>
                <a:lnTo>
                  <a:pt x="72647" y="106070"/>
                </a:lnTo>
                <a:lnTo>
                  <a:pt x="59664" y="100526"/>
                </a:lnTo>
                <a:lnTo>
                  <a:pt x="31947" y="92939"/>
                </a:lnTo>
                <a:lnTo>
                  <a:pt x="18964" y="87395"/>
                </a:lnTo>
                <a:lnTo>
                  <a:pt x="0" y="43154"/>
                </a:lnTo>
                <a:lnTo>
                  <a:pt x="3209" y="29914"/>
                </a:lnTo>
                <a:lnTo>
                  <a:pt x="10794" y="17987"/>
                </a:lnTo>
                <a:lnTo>
                  <a:pt x="23632" y="8030"/>
                </a:lnTo>
                <a:lnTo>
                  <a:pt x="67475" y="0"/>
                </a:lnTo>
                <a:lnTo>
                  <a:pt x="109413" y="11017"/>
                </a:lnTo>
                <a:lnTo>
                  <a:pt x="145301" y="34920"/>
                </a:lnTo>
                <a:lnTo>
                  <a:pt x="170994" y="65546"/>
                </a:lnTo>
                <a:lnTo>
                  <a:pt x="182347" y="96732"/>
                </a:lnTo>
                <a:lnTo>
                  <a:pt x="183004" y="112926"/>
                </a:lnTo>
                <a:lnTo>
                  <a:pt x="184098" y="126494"/>
                </a:lnTo>
                <a:lnTo>
                  <a:pt x="154922" y="208194"/>
                </a:lnTo>
                <a:lnTo>
                  <a:pt x="123996" y="267135"/>
                </a:lnTo>
                <a:lnTo>
                  <a:pt x="103573" y="285518"/>
                </a:lnTo>
                <a:lnTo>
                  <a:pt x="89204" y="28912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57538" y="8544735"/>
            <a:ext cx="254635" cy="280670"/>
          </a:xfrm>
          <a:custGeom>
            <a:avLst/>
            <a:gdLst/>
            <a:ahLst/>
            <a:cxnLst/>
            <a:rect l="l" t="t" r="r" b="b"/>
            <a:pathLst>
              <a:path w="254634" h="280670">
                <a:moveTo>
                  <a:pt x="149378" y="280611"/>
                </a:moveTo>
                <a:lnTo>
                  <a:pt x="82275" y="247347"/>
                </a:lnTo>
                <a:lnTo>
                  <a:pt x="23340" y="212917"/>
                </a:lnTo>
                <a:lnTo>
                  <a:pt x="1677" y="176152"/>
                </a:lnTo>
                <a:lnTo>
                  <a:pt x="0" y="161562"/>
                </a:lnTo>
                <a:lnTo>
                  <a:pt x="3738" y="111872"/>
                </a:lnTo>
                <a:lnTo>
                  <a:pt x="20574" y="69055"/>
                </a:lnTo>
                <a:lnTo>
                  <a:pt x="48431" y="34927"/>
                </a:lnTo>
                <a:lnTo>
                  <a:pt x="85235" y="11303"/>
                </a:lnTo>
                <a:lnTo>
                  <a:pt x="128912" y="0"/>
                </a:lnTo>
                <a:lnTo>
                  <a:pt x="177387" y="2831"/>
                </a:lnTo>
                <a:lnTo>
                  <a:pt x="208788" y="16910"/>
                </a:lnTo>
                <a:lnTo>
                  <a:pt x="234280" y="41930"/>
                </a:lnTo>
                <a:lnTo>
                  <a:pt x="240693" y="54185"/>
                </a:lnTo>
                <a:lnTo>
                  <a:pt x="126038" y="54185"/>
                </a:lnTo>
                <a:lnTo>
                  <a:pt x="98686" y="65637"/>
                </a:lnTo>
                <a:lnTo>
                  <a:pt x="77023" y="84530"/>
                </a:lnTo>
                <a:lnTo>
                  <a:pt x="62362" y="108676"/>
                </a:lnTo>
                <a:lnTo>
                  <a:pt x="56016" y="135885"/>
                </a:lnTo>
                <a:lnTo>
                  <a:pt x="60429" y="159665"/>
                </a:lnTo>
                <a:lnTo>
                  <a:pt x="72063" y="182570"/>
                </a:lnTo>
                <a:lnTo>
                  <a:pt x="88511" y="200224"/>
                </a:lnTo>
                <a:lnTo>
                  <a:pt x="107366" y="208248"/>
                </a:lnTo>
                <a:lnTo>
                  <a:pt x="221202" y="208248"/>
                </a:lnTo>
                <a:lnTo>
                  <a:pt x="209116" y="230278"/>
                </a:lnTo>
                <a:lnTo>
                  <a:pt x="182055" y="266605"/>
                </a:lnTo>
                <a:lnTo>
                  <a:pt x="175053" y="271273"/>
                </a:lnTo>
                <a:lnTo>
                  <a:pt x="168051" y="273607"/>
                </a:lnTo>
                <a:lnTo>
                  <a:pt x="163383" y="275942"/>
                </a:lnTo>
                <a:lnTo>
                  <a:pt x="156381" y="275942"/>
                </a:lnTo>
                <a:lnTo>
                  <a:pt x="149378" y="280611"/>
                </a:lnTo>
                <a:close/>
              </a:path>
              <a:path w="254634" h="280670">
                <a:moveTo>
                  <a:pt x="221202" y="208248"/>
                </a:moveTo>
                <a:lnTo>
                  <a:pt x="107366" y="208248"/>
                </a:lnTo>
                <a:lnTo>
                  <a:pt x="123412" y="205987"/>
                </a:lnTo>
                <a:lnTo>
                  <a:pt x="141210" y="197160"/>
                </a:lnTo>
                <a:lnTo>
                  <a:pt x="168051" y="168565"/>
                </a:lnTo>
                <a:lnTo>
                  <a:pt x="185447" y="130815"/>
                </a:lnTo>
                <a:lnTo>
                  <a:pt x="189058" y="119545"/>
                </a:lnTo>
                <a:lnTo>
                  <a:pt x="184134" y="92591"/>
                </a:lnTo>
                <a:lnTo>
                  <a:pt x="168926" y="70233"/>
                </a:lnTo>
                <a:lnTo>
                  <a:pt x="148029" y="56191"/>
                </a:lnTo>
                <a:lnTo>
                  <a:pt x="126038" y="54185"/>
                </a:lnTo>
                <a:lnTo>
                  <a:pt x="240693" y="54185"/>
                </a:lnTo>
                <a:lnTo>
                  <a:pt x="250582" y="73078"/>
                </a:lnTo>
                <a:lnTo>
                  <a:pt x="254411" y="105539"/>
                </a:lnTo>
                <a:lnTo>
                  <a:pt x="245731" y="149745"/>
                </a:lnTo>
                <a:lnTo>
                  <a:pt x="230487" y="191324"/>
                </a:lnTo>
                <a:lnTo>
                  <a:pt x="221202" y="20824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38137" y="9934786"/>
            <a:ext cx="186055" cy="309880"/>
          </a:xfrm>
          <a:custGeom>
            <a:avLst/>
            <a:gdLst/>
            <a:ahLst/>
            <a:cxnLst/>
            <a:rect l="l" t="t" r="r" b="b"/>
            <a:pathLst>
              <a:path w="186054" h="309879">
                <a:moveTo>
                  <a:pt x="60977" y="309511"/>
                </a:moveTo>
                <a:lnTo>
                  <a:pt x="25674" y="281792"/>
                </a:lnTo>
                <a:lnTo>
                  <a:pt x="8461" y="235106"/>
                </a:lnTo>
                <a:lnTo>
                  <a:pt x="0" y="188420"/>
                </a:lnTo>
                <a:lnTo>
                  <a:pt x="2698" y="143777"/>
                </a:lnTo>
                <a:lnTo>
                  <a:pt x="12837" y="100885"/>
                </a:lnTo>
                <a:lnTo>
                  <a:pt x="28227" y="59743"/>
                </a:lnTo>
                <a:lnTo>
                  <a:pt x="46680" y="20352"/>
                </a:lnTo>
                <a:lnTo>
                  <a:pt x="97227" y="0"/>
                </a:lnTo>
                <a:lnTo>
                  <a:pt x="116702" y="6346"/>
                </a:lnTo>
                <a:lnTo>
                  <a:pt x="123522" y="12072"/>
                </a:lnTo>
                <a:lnTo>
                  <a:pt x="129247" y="20643"/>
                </a:lnTo>
                <a:lnTo>
                  <a:pt x="132785" y="29652"/>
                </a:lnTo>
                <a:lnTo>
                  <a:pt x="133041" y="36691"/>
                </a:lnTo>
                <a:lnTo>
                  <a:pt x="118708" y="62223"/>
                </a:lnTo>
                <a:lnTo>
                  <a:pt x="100656" y="85128"/>
                </a:lnTo>
                <a:lnTo>
                  <a:pt x="84792" y="108908"/>
                </a:lnTo>
                <a:lnTo>
                  <a:pt x="77024" y="137066"/>
                </a:lnTo>
                <a:lnTo>
                  <a:pt x="78555" y="145782"/>
                </a:lnTo>
                <a:lnTo>
                  <a:pt x="82275" y="154281"/>
                </a:lnTo>
                <a:lnTo>
                  <a:pt x="86870" y="162341"/>
                </a:lnTo>
                <a:lnTo>
                  <a:pt x="91028" y="169745"/>
                </a:lnTo>
                <a:lnTo>
                  <a:pt x="173165" y="169745"/>
                </a:lnTo>
                <a:lnTo>
                  <a:pt x="170021" y="178901"/>
                </a:lnTo>
                <a:lnTo>
                  <a:pt x="153463" y="219641"/>
                </a:lnTo>
                <a:lnTo>
                  <a:pt x="132530" y="258193"/>
                </a:lnTo>
                <a:lnTo>
                  <a:pt x="105032" y="293463"/>
                </a:lnTo>
                <a:lnTo>
                  <a:pt x="84426" y="307068"/>
                </a:lnTo>
                <a:lnTo>
                  <a:pt x="60977" y="309511"/>
                </a:lnTo>
                <a:close/>
              </a:path>
              <a:path w="186054" h="309879">
                <a:moveTo>
                  <a:pt x="172543" y="70574"/>
                </a:moveTo>
                <a:lnTo>
                  <a:pt x="170385" y="62368"/>
                </a:lnTo>
                <a:lnTo>
                  <a:pt x="175054" y="67037"/>
                </a:lnTo>
                <a:lnTo>
                  <a:pt x="172543" y="70574"/>
                </a:lnTo>
                <a:close/>
              </a:path>
              <a:path w="186054" h="309879">
                <a:moveTo>
                  <a:pt x="173165" y="169745"/>
                </a:moveTo>
                <a:lnTo>
                  <a:pt x="91028" y="169745"/>
                </a:lnTo>
                <a:lnTo>
                  <a:pt x="105032" y="167410"/>
                </a:lnTo>
                <a:lnTo>
                  <a:pt x="107367" y="162742"/>
                </a:lnTo>
                <a:lnTo>
                  <a:pt x="125587" y="137065"/>
                </a:lnTo>
                <a:lnTo>
                  <a:pt x="157913" y="91182"/>
                </a:lnTo>
                <a:lnTo>
                  <a:pt x="172543" y="70574"/>
                </a:lnTo>
                <a:lnTo>
                  <a:pt x="175527" y="81918"/>
                </a:lnTo>
                <a:lnTo>
                  <a:pt x="181763" y="101468"/>
                </a:lnTo>
                <a:lnTo>
                  <a:pt x="185812" y="120142"/>
                </a:lnTo>
                <a:lnTo>
                  <a:pt x="184389" y="137066"/>
                </a:lnTo>
                <a:lnTo>
                  <a:pt x="173165" y="16974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45049" y="9719376"/>
            <a:ext cx="259079" cy="257810"/>
          </a:xfrm>
          <a:custGeom>
            <a:avLst/>
            <a:gdLst/>
            <a:ahLst/>
            <a:cxnLst/>
            <a:rect l="l" t="t" r="r" b="b"/>
            <a:pathLst>
              <a:path w="259079" h="257809">
                <a:moveTo>
                  <a:pt x="64441" y="257792"/>
                </a:moveTo>
                <a:lnTo>
                  <a:pt x="38329" y="254436"/>
                </a:lnTo>
                <a:lnTo>
                  <a:pt x="31327" y="254436"/>
                </a:lnTo>
                <a:lnTo>
                  <a:pt x="21991" y="249767"/>
                </a:lnTo>
                <a:lnTo>
                  <a:pt x="21991" y="245099"/>
                </a:lnTo>
                <a:lnTo>
                  <a:pt x="20714" y="236747"/>
                </a:lnTo>
                <a:lnTo>
                  <a:pt x="20532" y="227300"/>
                </a:lnTo>
                <a:lnTo>
                  <a:pt x="21662" y="219167"/>
                </a:lnTo>
                <a:lnTo>
                  <a:pt x="24325" y="214754"/>
                </a:lnTo>
                <a:lnTo>
                  <a:pt x="60138" y="198304"/>
                </a:lnTo>
                <a:lnTo>
                  <a:pt x="95513" y="181198"/>
                </a:lnTo>
                <a:lnTo>
                  <a:pt x="127388" y="159278"/>
                </a:lnTo>
                <a:lnTo>
                  <a:pt x="152698" y="128385"/>
                </a:lnTo>
                <a:lnTo>
                  <a:pt x="154959" y="120616"/>
                </a:lnTo>
                <a:lnTo>
                  <a:pt x="155032" y="111753"/>
                </a:lnTo>
                <a:lnTo>
                  <a:pt x="153354" y="102453"/>
                </a:lnTo>
                <a:lnTo>
                  <a:pt x="150363" y="93371"/>
                </a:lnTo>
                <a:lnTo>
                  <a:pt x="150363" y="88702"/>
                </a:lnTo>
                <a:lnTo>
                  <a:pt x="141027" y="81699"/>
                </a:lnTo>
                <a:lnTo>
                  <a:pt x="122318" y="82101"/>
                </a:lnTo>
                <a:lnTo>
                  <a:pt x="93361" y="84654"/>
                </a:lnTo>
                <a:lnTo>
                  <a:pt x="21991" y="93371"/>
                </a:lnTo>
                <a:lnTo>
                  <a:pt x="11159" y="91292"/>
                </a:lnTo>
                <a:lnTo>
                  <a:pt x="3610" y="85493"/>
                </a:lnTo>
                <a:lnTo>
                  <a:pt x="0" y="76630"/>
                </a:lnTo>
                <a:lnTo>
                  <a:pt x="984" y="65359"/>
                </a:lnTo>
                <a:lnTo>
                  <a:pt x="48067" y="21665"/>
                </a:lnTo>
                <a:lnTo>
                  <a:pt x="109846" y="5762"/>
                </a:lnTo>
                <a:lnTo>
                  <a:pt x="136360" y="0"/>
                </a:lnTo>
                <a:lnTo>
                  <a:pt x="190042" y="9336"/>
                </a:lnTo>
                <a:lnTo>
                  <a:pt x="232456" y="29178"/>
                </a:lnTo>
                <a:lnTo>
                  <a:pt x="256271" y="63025"/>
                </a:lnTo>
                <a:lnTo>
                  <a:pt x="258642" y="103875"/>
                </a:lnTo>
                <a:lnTo>
                  <a:pt x="236723" y="144725"/>
                </a:lnTo>
                <a:lnTo>
                  <a:pt x="188000" y="194036"/>
                </a:lnTo>
                <a:lnTo>
                  <a:pt x="134025" y="238096"/>
                </a:lnTo>
                <a:lnTo>
                  <a:pt x="89678" y="256770"/>
                </a:lnTo>
                <a:lnTo>
                  <a:pt x="64441" y="25779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44112" y="6428327"/>
            <a:ext cx="287655" cy="544195"/>
          </a:xfrm>
          <a:custGeom>
            <a:avLst/>
            <a:gdLst/>
            <a:ahLst/>
            <a:cxnLst/>
            <a:rect l="l" t="t" r="r" b="b"/>
            <a:pathLst>
              <a:path w="287654" h="544195">
                <a:moveTo>
                  <a:pt x="77789" y="361120"/>
                </a:moveTo>
                <a:lnTo>
                  <a:pt x="42012" y="333510"/>
                </a:lnTo>
                <a:lnTo>
                  <a:pt x="22173" y="300246"/>
                </a:lnTo>
                <a:lnTo>
                  <a:pt x="9335" y="263481"/>
                </a:lnTo>
                <a:lnTo>
                  <a:pt x="2042" y="194620"/>
                </a:lnTo>
                <a:lnTo>
                  <a:pt x="0" y="125758"/>
                </a:lnTo>
                <a:lnTo>
                  <a:pt x="5324" y="90526"/>
                </a:lnTo>
                <a:lnTo>
                  <a:pt x="38730" y="33190"/>
                </a:lnTo>
                <a:lnTo>
                  <a:pt x="103974" y="1495"/>
                </a:lnTo>
                <a:lnTo>
                  <a:pt x="139167" y="0"/>
                </a:lnTo>
                <a:lnTo>
                  <a:pt x="173047" y="9446"/>
                </a:lnTo>
                <a:lnTo>
                  <a:pt x="205396" y="30054"/>
                </a:lnTo>
                <a:lnTo>
                  <a:pt x="205396" y="32388"/>
                </a:lnTo>
                <a:lnTo>
                  <a:pt x="207729" y="32388"/>
                </a:lnTo>
                <a:lnTo>
                  <a:pt x="212397" y="37057"/>
                </a:lnTo>
                <a:lnTo>
                  <a:pt x="227459" y="51792"/>
                </a:lnTo>
                <a:lnTo>
                  <a:pt x="228885" y="53833"/>
                </a:lnTo>
                <a:lnTo>
                  <a:pt x="135666" y="53833"/>
                </a:lnTo>
                <a:lnTo>
                  <a:pt x="107365" y="55729"/>
                </a:lnTo>
                <a:lnTo>
                  <a:pt x="76950" y="76337"/>
                </a:lnTo>
                <a:lnTo>
                  <a:pt x="56600" y="112044"/>
                </a:lnTo>
                <a:lnTo>
                  <a:pt x="47628" y="155192"/>
                </a:lnTo>
                <a:lnTo>
                  <a:pt x="51348" y="198121"/>
                </a:lnTo>
                <a:lnTo>
                  <a:pt x="65097" y="239117"/>
                </a:lnTo>
                <a:lnTo>
                  <a:pt x="82566" y="279238"/>
                </a:lnTo>
                <a:lnTo>
                  <a:pt x="99598" y="314981"/>
                </a:lnTo>
                <a:lnTo>
                  <a:pt x="112034" y="342847"/>
                </a:lnTo>
                <a:lnTo>
                  <a:pt x="112034" y="345181"/>
                </a:lnTo>
                <a:lnTo>
                  <a:pt x="107366" y="356853"/>
                </a:lnTo>
                <a:lnTo>
                  <a:pt x="105032" y="356853"/>
                </a:lnTo>
                <a:lnTo>
                  <a:pt x="95951" y="358859"/>
                </a:lnTo>
                <a:lnTo>
                  <a:pt x="86651" y="360646"/>
                </a:lnTo>
                <a:lnTo>
                  <a:pt x="77789" y="361120"/>
                </a:lnTo>
                <a:close/>
              </a:path>
              <a:path w="287654" h="544195">
                <a:moveTo>
                  <a:pt x="89677" y="543814"/>
                </a:moveTo>
                <a:lnTo>
                  <a:pt x="65644" y="537759"/>
                </a:lnTo>
                <a:lnTo>
                  <a:pt x="43799" y="521200"/>
                </a:lnTo>
                <a:lnTo>
                  <a:pt x="25673" y="494575"/>
                </a:lnTo>
                <a:lnTo>
                  <a:pt x="39678" y="489360"/>
                </a:lnTo>
                <a:lnTo>
                  <a:pt x="53682" y="484363"/>
                </a:lnTo>
                <a:lnTo>
                  <a:pt x="67686" y="479804"/>
                </a:lnTo>
                <a:lnTo>
                  <a:pt x="81691" y="475901"/>
                </a:lnTo>
                <a:lnTo>
                  <a:pt x="114477" y="462734"/>
                </a:lnTo>
                <a:lnTo>
                  <a:pt x="166044" y="419769"/>
                </a:lnTo>
                <a:lnTo>
                  <a:pt x="219399" y="319504"/>
                </a:lnTo>
                <a:lnTo>
                  <a:pt x="239822" y="259980"/>
                </a:lnTo>
                <a:lnTo>
                  <a:pt x="243688" y="230217"/>
                </a:lnTo>
                <a:lnTo>
                  <a:pt x="242740" y="200455"/>
                </a:lnTo>
                <a:lnTo>
                  <a:pt x="232565" y="154499"/>
                </a:lnTo>
                <a:lnTo>
                  <a:pt x="212397" y="107667"/>
                </a:lnTo>
                <a:lnTo>
                  <a:pt x="183513" y="72799"/>
                </a:lnTo>
                <a:lnTo>
                  <a:pt x="135666" y="53833"/>
                </a:lnTo>
                <a:lnTo>
                  <a:pt x="228885" y="53833"/>
                </a:lnTo>
                <a:lnTo>
                  <a:pt x="238364" y="67403"/>
                </a:lnTo>
                <a:lnTo>
                  <a:pt x="246205" y="83013"/>
                </a:lnTo>
                <a:lnTo>
                  <a:pt x="252077" y="97748"/>
                </a:lnTo>
                <a:lnTo>
                  <a:pt x="262799" y="121711"/>
                </a:lnTo>
                <a:lnTo>
                  <a:pt x="273083" y="151144"/>
                </a:lnTo>
                <a:lnTo>
                  <a:pt x="281616" y="185392"/>
                </a:lnTo>
                <a:lnTo>
                  <a:pt x="287087" y="223798"/>
                </a:lnTo>
                <a:lnTo>
                  <a:pt x="283408" y="290372"/>
                </a:lnTo>
                <a:lnTo>
                  <a:pt x="269983" y="346862"/>
                </a:lnTo>
                <a:lnTo>
                  <a:pt x="251628" y="392707"/>
                </a:lnTo>
                <a:lnTo>
                  <a:pt x="233161" y="427348"/>
                </a:lnTo>
                <a:lnTo>
                  <a:pt x="199377" y="479183"/>
                </a:lnTo>
                <a:lnTo>
                  <a:pt x="146205" y="523097"/>
                </a:lnTo>
                <a:lnTo>
                  <a:pt x="114367" y="538926"/>
                </a:lnTo>
                <a:lnTo>
                  <a:pt x="89677" y="543814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37319" y="3922876"/>
            <a:ext cx="325755" cy="374650"/>
          </a:xfrm>
          <a:custGeom>
            <a:avLst/>
            <a:gdLst/>
            <a:ahLst/>
            <a:cxnLst/>
            <a:rect l="l" t="t" r="r" b="b"/>
            <a:pathLst>
              <a:path w="325754" h="374650">
                <a:moveTo>
                  <a:pt x="200848" y="374564"/>
                </a:moveTo>
                <a:lnTo>
                  <a:pt x="155323" y="370166"/>
                </a:lnTo>
                <a:lnTo>
                  <a:pt x="113105" y="353123"/>
                </a:lnTo>
                <a:lnTo>
                  <a:pt x="75296" y="323891"/>
                </a:lnTo>
                <a:lnTo>
                  <a:pt x="42997" y="282922"/>
                </a:lnTo>
                <a:lnTo>
                  <a:pt x="18745" y="233391"/>
                </a:lnTo>
                <a:lnTo>
                  <a:pt x="4777" y="182548"/>
                </a:lnTo>
                <a:lnTo>
                  <a:pt x="0" y="129953"/>
                </a:lnTo>
                <a:lnTo>
                  <a:pt x="3318" y="75171"/>
                </a:lnTo>
                <a:lnTo>
                  <a:pt x="13238" y="34357"/>
                </a:lnTo>
                <a:lnTo>
                  <a:pt x="33661" y="9519"/>
                </a:lnTo>
                <a:lnTo>
                  <a:pt x="66338" y="0"/>
                </a:lnTo>
                <a:lnTo>
                  <a:pt x="113019" y="5142"/>
                </a:lnTo>
                <a:lnTo>
                  <a:pt x="120021" y="7477"/>
                </a:lnTo>
                <a:lnTo>
                  <a:pt x="129357" y="9811"/>
                </a:lnTo>
                <a:lnTo>
                  <a:pt x="129357" y="14479"/>
                </a:lnTo>
                <a:lnTo>
                  <a:pt x="130306" y="23196"/>
                </a:lnTo>
                <a:lnTo>
                  <a:pt x="129941" y="31695"/>
                </a:lnTo>
                <a:lnTo>
                  <a:pt x="110685" y="58830"/>
                </a:lnTo>
                <a:lnTo>
                  <a:pt x="84025" y="76119"/>
                </a:lnTo>
                <a:lnTo>
                  <a:pt x="68963" y="99097"/>
                </a:lnTo>
                <a:lnTo>
                  <a:pt x="63092" y="126452"/>
                </a:lnTo>
                <a:lnTo>
                  <a:pt x="64004" y="156870"/>
                </a:lnTo>
                <a:lnTo>
                  <a:pt x="74701" y="203447"/>
                </a:lnTo>
                <a:lnTo>
                  <a:pt x="94135" y="243940"/>
                </a:lnTo>
                <a:lnTo>
                  <a:pt x="121327" y="276552"/>
                </a:lnTo>
                <a:lnTo>
                  <a:pt x="155297" y="299486"/>
                </a:lnTo>
                <a:lnTo>
                  <a:pt x="195064" y="310947"/>
                </a:lnTo>
                <a:lnTo>
                  <a:pt x="323053" y="310947"/>
                </a:lnTo>
                <a:lnTo>
                  <a:pt x="322500" y="314143"/>
                </a:lnTo>
                <a:lnTo>
                  <a:pt x="313236" y="330082"/>
                </a:lnTo>
                <a:lnTo>
                  <a:pt x="297409" y="343613"/>
                </a:lnTo>
                <a:lnTo>
                  <a:pt x="248577" y="365865"/>
                </a:lnTo>
                <a:lnTo>
                  <a:pt x="200848" y="374564"/>
                </a:lnTo>
                <a:close/>
              </a:path>
              <a:path w="325754" h="374650">
                <a:moveTo>
                  <a:pt x="324008" y="283198"/>
                </a:moveTo>
                <a:lnTo>
                  <a:pt x="323083" y="275919"/>
                </a:lnTo>
                <a:lnTo>
                  <a:pt x="325417" y="282922"/>
                </a:lnTo>
                <a:lnTo>
                  <a:pt x="324008" y="283198"/>
                </a:lnTo>
                <a:close/>
              </a:path>
              <a:path w="325754" h="374650">
                <a:moveTo>
                  <a:pt x="323053" y="310947"/>
                </a:moveTo>
                <a:lnTo>
                  <a:pt x="195064" y="310947"/>
                </a:lnTo>
                <a:lnTo>
                  <a:pt x="239649" y="309136"/>
                </a:lnTo>
                <a:lnTo>
                  <a:pt x="297190" y="289159"/>
                </a:lnTo>
                <a:lnTo>
                  <a:pt x="306745" y="286715"/>
                </a:lnTo>
                <a:lnTo>
                  <a:pt x="316300" y="284709"/>
                </a:lnTo>
                <a:lnTo>
                  <a:pt x="324008" y="283198"/>
                </a:lnTo>
                <a:lnTo>
                  <a:pt x="325636" y="296016"/>
                </a:lnTo>
                <a:lnTo>
                  <a:pt x="323053" y="310947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68177" y="7175007"/>
            <a:ext cx="199852" cy="189076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7871" y="8705823"/>
            <a:ext cx="186723" cy="21158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78283" y="9190114"/>
            <a:ext cx="192267" cy="22230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24968" y="8166968"/>
            <a:ext cx="203354" cy="20012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79899" y="748724"/>
            <a:ext cx="218050" cy="207751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2614103" y="5865400"/>
            <a:ext cx="259715" cy="245745"/>
          </a:xfrm>
          <a:custGeom>
            <a:avLst/>
            <a:gdLst/>
            <a:ahLst/>
            <a:cxnLst/>
            <a:rect l="l" t="t" r="r" b="b"/>
            <a:pathLst>
              <a:path w="259714" h="245745">
                <a:moveTo>
                  <a:pt x="65353" y="77104"/>
                </a:moveTo>
                <a:lnTo>
                  <a:pt x="9336" y="65432"/>
                </a:lnTo>
                <a:lnTo>
                  <a:pt x="0" y="53761"/>
                </a:lnTo>
                <a:lnTo>
                  <a:pt x="0" y="49092"/>
                </a:lnTo>
                <a:lnTo>
                  <a:pt x="56636" y="5398"/>
                </a:lnTo>
                <a:lnTo>
                  <a:pt x="104156" y="73"/>
                </a:lnTo>
                <a:lnTo>
                  <a:pt x="152114" y="0"/>
                </a:lnTo>
                <a:lnTo>
                  <a:pt x="200728" y="4741"/>
                </a:lnTo>
                <a:lnTo>
                  <a:pt x="230414" y="18528"/>
                </a:lnTo>
                <a:lnTo>
                  <a:pt x="250910" y="45007"/>
                </a:lnTo>
                <a:lnTo>
                  <a:pt x="258774" y="76119"/>
                </a:lnTo>
                <a:lnTo>
                  <a:pt x="136578" y="76119"/>
                </a:lnTo>
                <a:lnTo>
                  <a:pt x="112326" y="76228"/>
                </a:lnTo>
                <a:lnTo>
                  <a:pt x="65353" y="77104"/>
                </a:lnTo>
                <a:close/>
              </a:path>
              <a:path w="259714" h="245745">
                <a:moveTo>
                  <a:pt x="124063" y="242005"/>
                </a:moveTo>
                <a:lnTo>
                  <a:pt x="128190" y="205563"/>
                </a:lnTo>
                <a:lnTo>
                  <a:pt x="145586" y="171643"/>
                </a:lnTo>
                <a:lnTo>
                  <a:pt x="166045" y="139473"/>
                </a:lnTo>
                <a:lnTo>
                  <a:pt x="179721" y="105115"/>
                </a:lnTo>
                <a:lnTo>
                  <a:pt x="136578" y="76119"/>
                </a:lnTo>
                <a:lnTo>
                  <a:pt x="258774" y="76119"/>
                </a:lnTo>
                <a:lnTo>
                  <a:pt x="233514" y="144178"/>
                </a:lnTo>
                <a:lnTo>
                  <a:pt x="212106" y="176603"/>
                </a:lnTo>
                <a:lnTo>
                  <a:pt x="186760" y="205964"/>
                </a:lnTo>
                <a:lnTo>
                  <a:pt x="156380" y="231167"/>
                </a:lnTo>
                <a:lnTo>
                  <a:pt x="130451" y="240030"/>
                </a:lnTo>
                <a:lnTo>
                  <a:pt x="124063" y="242005"/>
                </a:lnTo>
                <a:close/>
              </a:path>
              <a:path w="259714" h="245745">
                <a:moveTo>
                  <a:pt x="121370" y="242838"/>
                </a:moveTo>
                <a:lnTo>
                  <a:pt x="119036" y="240504"/>
                </a:lnTo>
                <a:lnTo>
                  <a:pt x="121370" y="242838"/>
                </a:lnTo>
                <a:close/>
              </a:path>
              <a:path w="259714" h="245745">
                <a:moveTo>
                  <a:pt x="123704" y="245172"/>
                </a:moveTo>
                <a:lnTo>
                  <a:pt x="121370" y="242838"/>
                </a:lnTo>
                <a:lnTo>
                  <a:pt x="124063" y="242005"/>
                </a:lnTo>
                <a:lnTo>
                  <a:pt x="123704" y="24517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46464" y="7264001"/>
            <a:ext cx="271780" cy="156210"/>
          </a:xfrm>
          <a:custGeom>
            <a:avLst/>
            <a:gdLst/>
            <a:ahLst/>
            <a:cxnLst/>
            <a:rect l="l" t="t" r="r" b="b"/>
            <a:pathLst>
              <a:path w="271779" h="156209">
                <a:moveTo>
                  <a:pt x="42012" y="156104"/>
                </a:moveTo>
                <a:lnTo>
                  <a:pt x="27570" y="154646"/>
                </a:lnTo>
                <a:lnTo>
                  <a:pt x="14004" y="147934"/>
                </a:lnTo>
                <a:lnTo>
                  <a:pt x="3938" y="137722"/>
                </a:lnTo>
                <a:lnTo>
                  <a:pt x="0" y="125759"/>
                </a:lnTo>
                <a:lnTo>
                  <a:pt x="838" y="116677"/>
                </a:lnTo>
                <a:lnTo>
                  <a:pt x="25090" y="77031"/>
                </a:lnTo>
                <a:lnTo>
                  <a:pt x="92486" y="37056"/>
                </a:lnTo>
                <a:lnTo>
                  <a:pt x="144710" y="9045"/>
                </a:lnTo>
                <a:lnTo>
                  <a:pt x="182347" y="0"/>
                </a:lnTo>
                <a:lnTo>
                  <a:pt x="199524" y="4121"/>
                </a:lnTo>
                <a:lnTo>
                  <a:pt x="242157" y="40850"/>
                </a:lnTo>
                <a:lnTo>
                  <a:pt x="270056" y="76849"/>
                </a:lnTo>
                <a:lnTo>
                  <a:pt x="271624" y="86368"/>
                </a:lnTo>
                <a:lnTo>
                  <a:pt x="271004" y="96325"/>
                </a:lnTo>
                <a:lnTo>
                  <a:pt x="238073" y="123425"/>
                </a:lnTo>
                <a:lnTo>
                  <a:pt x="198394" y="118756"/>
                </a:lnTo>
                <a:lnTo>
                  <a:pt x="169510" y="111206"/>
                </a:lnTo>
                <a:lnTo>
                  <a:pt x="142376" y="110877"/>
                </a:lnTo>
                <a:lnTo>
                  <a:pt x="116994" y="119740"/>
                </a:lnTo>
                <a:lnTo>
                  <a:pt x="93361" y="139764"/>
                </a:lnTo>
                <a:lnTo>
                  <a:pt x="82712" y="146913"/>
                </a:lnTo>
                <a:lnTo>
                  <a:pt x="69437" y="151436"/>
                </a:lnTo>
                <a:lnTo>
                  <a:pt x="55287" y="154208"/>
                </a:lnTo>
                <a:lnTo>
                  <a:pt x="42012" y="156104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85331" y="5650720"/>
            <a:ext cx="196936" cy="18750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15890" y="6966270"/>
            <a:ext cx="238071" cy="21807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96887" y="1926078"/>
            <a:ext cx="211268" cy="19987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63704" y="1264600"/>
            <a:ext cx="123996" cy="246923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895309" y="9618418"/>
            <a:ext cx="269875" cy="350520"/>
            <a:chOff x="895309" y="9618418"/>
            <a:chExt cx="269875" cy="350520"/>
          </a:xfrm>
        </p:grpSpPr>
        <p:sp>
          <p:nvSpPr>
            <p:cNvPr id="78" name="object 78"/>
            <p:cNvSpPr/>
            <p:nvPr/>
          </p:nvSpPr>
          <p:spPr>
            <a:xfrm>
              <a:off x="1036577" y="9618418"/>
              <a:ext cx="128270" cy="283210"/>
            </a:xfrm>
            <a:custGeom>
              <a:avLst/>
              <a:gdLst/>
              <a:ahLst/>
              <a:cxnLst/>
              <a:rect l="l" t="t" r="r" b="b"/>
              <a:pathLst>
                <a:path w="128269" h="283209">
                  <a:moveTo>
                    <a:pt x="39086" y="278904"/>
                  </a:moveTo>
                  <a:lnTo>
                    <a:pt x="38365" y="269026"/>
                  </a:lnTo>
                  <a:lnTo>
                    <a:pt x="36469" y="255020"/>
                  </a:lnTo>
                  <a:lnTo>
                    <a:pt x="35448" y="241015"/>
                  </a:lnTo>
                  <a:lnTo>
                    <a:pt x="37053" y="227009"/>
                  </a:lnTo>
                  <a:lnTo>
                    <a:pt x="42049" y="208152"/>
                  </a:lnTo>
                  <a:lnTo>
                    <a:pt x="49015" y="189952"/>
                  </a:lnTo>
                  <a:lnTo>
                    <a:pt x="56418" y="172190"/>
                  </a:lnTo>
                  <a:lnTo>
                    <a:pt x="62727" y="154646"/>
                  </a:lnTo>
                  <a:lnTo>
                    <a:pt x="66666" y="124884"/>
                  </a:lnTo>
                  <a:lnTo>
                    <a:pt x="60977" y="98623"/>
                  </a:lnTo>
                  <a:lnTo>
                    <a:pt x="45659" y="75864"/>
                  </a:lnTo>
                  <a:lnTo>
                    <a:pt x="6090" y="45409"/>
                  </a:lnTo>
                  <a:lnTo>
                    <a:pt x="0" y="33555"/>
                  </a:lnTo>
                  <a:lnTo>
                    <a:pt x="1349" y="22139"/>
                  </a:lnTo>
                  <a:lnTo>
                    <a:pt x="9044" y="12255"/>
                  </a:lnTo>
                  <a:lnTo>
                    <a:pt x="21699" y="3939"/>
                  </a:lnTo>
                  <a:lnTo>
                    <a:pt x="35010" y="0"/>
                  </a:lnTo>
                  <a:lnTo>
                    <a:pt x="48759" y="437"/>
                  </a:lnTo>
                  <a:lnTo>
                    <a:pt x="92304" y="25020"/>
                  </a:lnTo>
                  <a:lnTo>
                    <a:pt x="126075" y="82065"/>
                  </a:lnTo>
                  <a:lnTo>
                    <a:pt x="128081" y="114964"/>
                  </a:lnTo>
                  <a:lnTo>
                    <a:pt x="118124" y="163838"/>
                  </a:lnTo>
                  <a:lnTo>
                    <a:pt x="100947" y="208335"/>
                  </a:lnTo>
                  <a:lnTo>
                    <a:pt x="74580" y="247580"/>
                  </a:lnTo>
                  <a:lnTo>
                    <a:pt x="39086" y="278904"/>
                  </a:lnTo>
                  <a:close/>
                </a:path>
                <a:path w="128269" h="283209">
                  <a:moveTo>
                    <a:pt x="39387" y="283032"/>
                  </a:moveTo>
                  <a:lnTo>
                    <a:pt x="37053" y="280698"/>
                  </a:lnTo>
                  <a:lnTo>
                    <a:pt x="39086" y="278904"/>
                  </a:lnTo>
                  <a:lnTo>
                    <a:pt x="39387" y="283032"/>
                  </a:lnTo>
                  <a:close/>
                </a:path>
              </a:pathLst>
            </a:custGeom>
            <a:solidFill>
              <a:srgbClr val="D9B6A0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309" y="9726379"/>
              <a:ext cx="180655" cy="242072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49777" y="7192222"/>
            <a:ext cx="152770" cy="13790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400015" y="8391169"/>
            <a:ext cx="132493" cy="175071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5711388" y="7779403"/>
            <a:ext cx="284480" cy="378460"/>
            <a:chOff x="5711388" y="7779403"/>
            <a:chExt cx="284480" cy="378460"/>
          </a:xfrm>
        </p:grpSpPr>
        <p:sp>
          <p:nvSpPr>
            <p:cNvPr id="83" name="object 83"/>
            <p:cNvSpPr/>
            <p:nvPr/>
          </p:nvSpPr>
          <p:spPr>
            <a:xfrm>
              <a:off x="5720724" y="7779403"/>
              <a:ext cx="274955" cy="271145"/>
            </a:xfrm>
            <a:custGeom>
              <a:avLst/>
              <a:gdLst/>
              <a:ahLst/>
              <a:cxnLst/>
              <a:rect l="l" t="t" r="r" b="b"/>
              <a:pathLst>
                <a:path w="274954" h="271145">
                  <a:moveTo>
                    <a:pt x="35266" y="152823"/>
                  </a:moveTo>
                  <a:lnTo>
                    <a:pt x="0" y="122440"/>
                  </a:lnTo>
                  <a:lnTo>
                    <a:pt x="3428" y="107523"/>
                  </a:lnTo>
                  <a:lnTo>
                    <a:pt x="43581" y="73530"/>
                  </a:lnTo>
                  <a:lnTo>
                    <a:pt x="76148" y="51828"/>
                  </a:lnTo>
                  <a:lnTo>
                    <a:pt x="109153" y="30564"/>
                  </a:lnTo>
                  <a:lnTo>
                    <a:pt x="142377" y="9519"/>
                  </a:lnTo>
                  <a:lnTo>
                    <a:pt x="173704" y="0"/>
                  </a:lnTo>
                  <a:lnTo>
                    <a:pt x="205688" y="5142"/>
                  </a:lnTo>
                  <a:lnTo>
                    <a:pt x="234608" y="22977"/>
                  </a:lnTo>
                  <a:lnTo>
                    <a:pt x="256745" y="51536"/>
                  </a:lnTo>
                  <a:lnTo>
                    <a:pt x="268520" y="85093"/>
                  </a:lnTo>
                  <a:lnTo>
                    <a:pt x="162434" y="85093"/>
                  </a:lnTo>
                  <a:lnTo>
                    <a:pt x="148795" y="86552"/>
                  </a:lnTo>
                  <a:lnTo>
                    <a:pt x="136031" y="91512"/>
                  </a:lnTo>
                  <a:lnTo>
                    <a:pt x="123704" y="98223"/>
                  </a:lnTo>
                  <a:lnTo>
                    <a:pt x="111815" y="106977"/>
                  </a:lnTo>
                  <a:lnTo>
                    <a:pt x="88912" y="124484"/>
                  </a:lnTo>
                  <a:lnTo>
                    <a:pt x="77023" y="133237"/>
                  </a:lnTo>
                  <a:lnTo>
                    <a:pt x="68635" y="138781"/>
                  </a:lnTo>
                  <a:lnTo>
                    <a:pt x="60685" y="144325"/>
                  </a:lnTo>
                  <a:lnTo>
                    <a:pt x="52734" y="148993"/>
                  </a:lnTo>
                  <a:lnTo>
                    <a:pt x="44346" y="151911"/>
                  </a:lnTo>
                  <a:lnTo>
                    <a:pt x="35266" y="152823"/>
                  </a:lnTo>
                  <a:close/>
                </a:path>
                <a:path w="274954" h="271145">
                  <a:moveTo>
                    <a:pt x="210064" y="266290"/>
                  </a:moveTo>
                  <a:lnTo>
                    <a:pt x="203062" y="263956"/>
                  </a:lnTo>
                  <a:lnTo>
                    <a:pt x="198897" y="263956"/>
                  </a:lnTo>
                  <a:lnTo>
                    <a:pt x="200509" y="241562"/>
                  </a:lnTo>
                  <a:lnTo>
                    <a:pt x="205663" y="182965"/>
                  </a:lnTo>
                  <a:lnTo>
                    <a:pt x="207729" y="154246"/>
                  </a:lnTo>
                  <a:lnTo>
                    <a:pt x="206599" y="132216"/>
                  </a:lnTo>
                  <a:lnTo>
                    <a:pt x="200435" y="112812"/>
                  </a:lnTo>
                  <a:lnTo>
                    <a:pt x="190333" y="97785"/>
                  </a:lnTo>
                  <a:lnTo>
                    <a:pt x="177387" y="88886"/>
                  </a:lnTo>
                  <a:lnTo>
                    <a:pt x="162434" y="85093"/>
                  </a:lnTo>
                  <a:lnTo>
                    <a:pt x="268520" y="85093"/>
                  </a:lnTo>
                  <a:lnTo>
                    <a:pt x="271646" y="94001"/>
                  </a:lnTo>
                  <a:lnTo>
                    <a:pt x="274449" y="136920"/>
                  </a:lnTo>
                  <a:lnTo>
                    <a:pt x="274522" y="138781"/>
                  </a:lnTo>
                  <a:lnTo>
                    <a:pt x="265820" y="182965"/>
                  </a:lnTo>
                  <a:lnTo>
                    <a:pt x="245766" y="224758"/>
                  </a:lnTo>
                  <a:lnTo>
                    <a:pt x="214733" y="261621"/>
                  </a:lnTo>
                  <a:lnTo>
                    <a:pt x="212398" y="263956"/>
                  </a:lnTo>
                  <a:lnTo>
                    <a:pt x="203062" y="263956"/>
                  </a:lnTo>
                  <a:lnTo>
                    <a:pt x="198795" y="265379"/>
                  </a:lnTo>
                  <a:lnTo>
                    <a:pt x="210976" y="265379"/>
                  </a:lnTo>
                  <a:lnTo>
                    <a:pt x="210064" y="266290"/>
                  </a:lnTo>
                  <a:close/>
                </a:path>
                <a:path w="274954" h="271145">
                  <a:moveTo>
                    <a:pt x="198393" y="270960"/>
                  </a:moveTo>
                  <a:lnTo>
                    <a:pt x="196060" y="266290"/>
                  </a:lnTo>
                  <a:lnTo>
                    <a:pt x="198795" y="265379"/>
                  </a:lnTo>
                  <a:lnTo>
                    <a:pt x="198393" y="270960"/>
                  </a:lnTo>
                  <a:close/>
                </a:path>
              </a:pathLst>
            </a:custGeom>
            <a:solidFill>
              <a:srgbClr val="D9B6A0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1388" y="8045694"/>
              <a:ext cx="207730" cy="112046"/>
            </a:xfrm>
            <a:prstGeom prst="rect">
              <a:avLst/>
            </a:prstGeom>
          </p:spPr>
        </p:pic>
      </p:grpSp>
      <p:sp>
        <p:nvSpPr>
          <p:cNvPr id="85" name="object 85"/>
          <p:cNvSpPr/>
          <p:nvPr/>
        </p:nvSpPr>
        <p:spPr>
          <a:xfrm>
            <a:off x="4511686" y="5471453"/>
            <a:ext cx="209550" cy="380365"/>
          </a:xfrm>
          <a:custGeom>
            <a:avLst/>
            <a:gdLst/>
            <a:ahLst/>
            <a:cxnLst/>
            <a:rect l="l" t="t" r="r" b="b"/>
            <a:pathLst>
              <a:path w="209550" h="380364">
                <a:moveTo>
                  <a:pt x="37344" y="380013"/>
                </a:moveTo>
                <a:lnTo>
                  <a:pt x="31181" y="379831"/>
                </a:lnTo>
                <a:lnTo>
                  <a:pt x="12727" y="372463"/>
                </a:lnTo>
                <a:lnTo>
                  <a:pt x="0" y="368342"/>
                </a:lnTo>
                <a:lnTo>
                  <a:pt x="33296" y="337704"/>
                </a:lnTo>
                <a:lnTo>
                  <a:pt x="66812" y="308818"/>
                </a:lnTo>
                <a:lnTo>
                  <a:pt x="100765" y="281681"/>
                </a:lnTo>
                <a:lnTo>
                  <a:pt x="135374" y="256296"/>
                </a:lnTo>
                <a:lnTo>
                  <a:pt x="135411" y="248929"/>
                </a:lnTo>
                <a:lnTo>
                  <a:pt x="136359" y="233318"/>
                </a:lnTo>
                <a:lnTo>
                  <a:pt x="137709" y="225951"/>
                </a:lnTo>
                <a:lnTo>
                  <a:pt x="140407" y="181308"/>
                </a:lnTo>
                <a:lnTo>
                  <a:pt x="136541" y="138415"/>
                </a:lnTo>
                <a:lnTo>
                  <a:pt x="123923" y="97273"/>
                </a:lnTo>
                <a:lnTo>
                  <a:pt x="100364" y="57882"/>
                </a:lnTo>
                <a:lnTo>
                  <a:pt x="93544" y="45883"/>
                </a:lnTo>
                <a:lnTo>
                  <a:pt x="91319" y="31914"/>
                </a:lnTo>
                <a:lnTo>
                  <a:pt x="94784" y="17507"/>
                </a:lnTo>
                <a:lnTo>
                  <a:pt x="105032" y="4194"/>
                </a:lnTo>
                <a:lnTo>
                  <a:pt x="119182" y="0"/>
                </a:lnTo>
                <a:lnTo>
                  <a:pt x="137708" y="3902"/>
                </a:lnTo>
                <a:lnTo>
                  <a:pt x="170385" y="29871"/>
                </a:lnTo>
                <a:lnTo>
                  <a:pt x="193218" y="74039"/>
                </a:lnTo>
                <a:lnTo>
                  <a:pt x="206001" y="117883"/>
                </a:lnTo>
                <a:lnTo>
                  <a:pt x="209189" y="161466"/>
                </a:lnTo>
                <a:lnTo>
                  <a:pt x="203235" y="204856"/>
                </a:lnTo>
                <a:lnTo>
                  <a:pt x="188593" y="248115"/>
                </a:lnTo>
                <a:lnTo>
                  <a:pt x="165717" y="291310"/>
                </a:lnTo>
                <a:lnTo>
                  <a:pt x="165717" y="293644"/>
                </a:lnTo>
                <a:lnTo>
                  <a:pt x="161049" y="293644"/>
                </a:lnTo>
                <a:lnTo>
                  <a:pt x="134171" y="323881"/>
                </a:lnTo>
                <a:lnTo>
                  <a:pt x="105907" y="347625"/>
                </a:lnTo>
                <a:lnTo>
                  <a:pt x="73704" y="366554"/>
                </a:lnTo>
                <a:lnTo>
                  <a:pt x="37344" y="38001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9726209" y="2087691"/>
            <a:ext cx="316230" cy="291465"/>
            <a:chOff x="9726209" y="2087691"/>
            <a:chExt cx="316230" cy="291465"/>
          </a:xfrm>
        </p:grpSpPr>
        <p:sp>
          <p:nvSpPr>
            <p:cNvPr id="87" name="object 87"/>
            <p:cNvSpPr/>
            <p:nvPr/>
          </p:nvSpPr>
          <p:spPr>
            <a:xfrm>
              <a:off x="9726209" y="2087691"/>
              <a:ext cx="235585" cy="291465"/>
            </a:xfrm>
            <a:custGeom>
              <a:avLst/>
              <a:gdLst/>
              <a:ahLst/>
              <a:cxnLst/>
              <a:rect l="l" t="t" r="r" b="b"/>
              <a:pathLst>
                <a:path w="235584" h="291464">
                  <a:moveTo>
                    <a:pt x="127862" y="291165"/>
                  </a:moveTo>
                  <a:lnTo>
                    <a:pt x="75272" y="271651"/>
                  </a:lnTo>
                  <a:lnTo>
                    <a:pt x="42632" y="243968"/>
                  </a:lnTo>
                  <a:lnTo>
                    <a:pt x="18307" y="207969"/>
                  </a:lnTo>
                  <a:lnTo>
                    <a:pt x="2078" y="164311"/>
                  </a:lnTo>
                  <a:lnTo>
                    <a:pt x="0" y="125066"/>
                  </a:lnTo>
                  <a:lnTo>
                    <a:pt x="9956" y="84945"/>
                  </a:lnTo>
                  <a:lnTo>
                    <a:pt x="29978" y="50077"/>
                  </a:lnTo>
                  <a:lnTo>
                    <a:pt x="90043" y="12473"/>
                  </a:lnTo>
                  <a:lnTo>
                    <a:pt x="156563" y="0"/>
                  </a:lnTo>
                  <a:lnTo>
                    <a:pt x="191137" y="5580"/>
                  </a:lnTo>
                  <a:lnTo>
                    <a:pt x="209772" y="13021"/>
                  </a:lnTo>
                  <a:lnTo>
                    <a:pt x="222938" y="24838"/>
                  </a:lnTo>
                  <a:lnTo>
                    <a:pt x="229539" y="41032"/>
                  </a:lnTo>
                  <a:lnTo>
                    <a:pt x="228568" y="59910"/>
                  </a:lnTo>
                  <a:lnTo>
                    <a:pt x="216227" y="61055"/>
                  </a:lnTo>
                  <a:lnTo>
                    <a:pt x="196971" y="63061"/>
                  </a:lnTo>
                  <a:lnTo>
                    <a:pt x="158460" y="68605"/>
                  </a:lnTo>
                  <a:lnTo>
                    <a:pt x="121115" y="80277"/>
                  </a:lnTo>
                  <a:lnTo>
                    <a:pt x="86979" y="127254"/>
                  </a:lnTo>
                  <a:lnTo>
                    <a:pt x="84025" y="157417"/>
                  </a:lnTo>
                  <a:lnTo>
                    <a:pt x="93106" y="182985"/>
                  </a:lnTo>
                  <a:lnTo>
                    <a:pt x="111450" y="205489"/>
                  </a:lnTo>
                  <a:lnTo>
                    <a:pt x="152515" y="252248"/>
                  </a:lnTo>
                  <a:lnTo>
                    <a:pt x="174798" y="278691"/>
                  </a:lnTo>
                  <a:lnTo>
                    <a:pt x="156818" y="283140"/>
                  </a:lnTo>
                  <a:lnTo>
                    <a:pt x="141246" y="288028"/>
                  </a:lnTo>
                  <a:lnTo>
                    <a:pt x="127862" y="291165"/>
                  </a:lnTo>
                  <a:close/>
                </a:path>
                <a:path w="235584" h="291464">
                  <a:moveTo>
                    <a:pt x="228481" y="61603"/>
                  </a:moveTo>
                  <a:lnTo>
                    <a:pt x="228568" y="59910"/>
                  </a:lnTo>
                  <a:lnTo>
                    <a:pt x="235483" y="59268"/>
                  </a:lnTo>
                  <a:lnTo>
                    <a:pt x="228481" y="61603"/>
                  </a:lnTo>
                  <a:close/>
                </a:path>
              </a:pathLst>
            </a:custGeom>
            <a:solidFill>
              <a:srgbClr val="D9B6A0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59359" y="2144626"/>
              <a:ext cx="82639" cy="86368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7847044" y="2850199"/>
            <a:ext cx="33020" cy="114300"/>
          </a:xfrm>
          <a:custGeom>
            <a:avLst/>
            <a:gdLst/>
            <a:ahLst/>
            <a:cxnLst/>
            <a:rect l="l" t="t" r="r" b="b"/>
            <a:pathLst>
              <a:path w="33020" h="114300">
                <a:moveTo>
                  <a:pt x="14004" y="113760"/>
                </a:moveTo>
                <a:lnTo>
                  <a:pt x="10174" y="89614"/>
                </a:lnTo>
                <a:lnTo>
                  <a:pt x="6126" y="65907"/>
                </a:lnTo>
                <a:lnTo>
                  <a:pt x="2516" y="42199"/>
                </a:lnTo>
                <a:lnTo>
                  <a:pt x="0" y="18054"/>
                </a:lnTo>
                <a:lnTo>
                  <a:pt x="729" y="7659"/>
                </a:lnTo>
                <a:lnTo>
                  <a:pt x="5834" y="1422"/>
                </a:lnTo>
                <a:lnTo>
                  <a:pt x="14441" y="0"/>
                </a:lnTo>
                <a:lnTo>
                  <a:pt x="25674" y="4048"/>
                </a:lnTo>
                <a:lnTo>
                  <a:pt x="30342" y="6382"/>
                </a:lnTo>
                <a:lnTo>
                  <a:pt x="32676" y="13385"/>
                </a:lnTo>
                <a:lnTo>
                  <a:pt x="32676" y="20388"/>
                </a:lnTo>
                <a:lnTo>
                  <a:pt x="27789" y="43184"/>
                </a:lnTo>
                <a:lnTo>
                  <a:pt x="18891" y="89651"/>
                </a:lnTo>
                <a:lnTo>
                  <a:pt x="14004" y="11376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60402" y="4183805"/>
            <a:ext cx="31750" cy="25400"/>
          </a:xfrm>
          <a:custGeom>
            <a:avLst/>
            <a:gdLst/>
            <a:ahLst/>
            <a:cxnLst/>
            <a:rect l="l" t="t" r="r" b="b"/>
            <a:pathLst>
              <a:path w="31750" h="25400">
                <a:moveTo>
                  <a:pt x="26258" y="24911"/>
                </a:moveTo>
                <a:lnTo>
                  <a:pt x="14879" y="23306"/>
                </a:lnTo>
                <a:lnTo>
                  <a:pt x="5624" y="19585"/>
                </a:lnTo>
                <a:lnTo>
                  <a:pt x="8971" y="11160"/>
                </a:lnTo>
                <a:lnTo>
                  <a:pt x="16338" y="3610"/>
                </a:lnTo>
                <a:lnTo>
                  <a:pt x="23705" y="0"/>
                </a:lnTo>
                <a:lnTo>
                  <a:pt x="28008" y="984"/>
                </a:lnTo>
                <a:lnTo>
                  <a:pt x="31509" y="18637"/>
                </a:lnTo>
                <a:lnTo>
                  <a:pt x="26258" y="24911"/>
                </a:lnTo>
                <a:close/>
              </a:path>
              <a:path w="31750" h="25400">
                <a:moveTo>
                  <a:pt x="2126" y="18179"/>
                </a:moveTo>
                <a:lnTo>
                  <a:pt x="0" y="17324"/>
                </a:lnTo>
                <a:lnTo>
                  <a:pt x="0" y="14990"/>
                </a:lnTo>
                <a:lnTo>
                  <a:pt x="2126" y="18179"/>
                </a:lnTo>
                <a:close/>
              </a:path>
              <a:path w="31750" h="25400">
                <a:moveTo>
                  <a:pt x="4668" y="21993"/>
                </a:moveTo>
                <a:lnTo>
                  <a:pt x="2126" y="18179"/>
                </a:lnTo>
                <a:lnTo>
                  <a:pt x="5624" y="19585"/>
                </a:lnTo>
                <a:lnTo>
                  <a:pt x="4668" y="2199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8026" y="133271"/>
            <a:ext cx="2574925" cy="895350"/>
            <a:chOff x="8026" y="133271"/>
            <a:chExt cx="2574925" cy="895350"/>
          </a:xfrm>
        </p:grpSpPr>
        <p:sp>
          <p:nvSpPr>
            <p:cNvPr id="92" name="object 92"/>
            <p:cNvSpPr/>
            <p:nvPr/>
          </p:nvSpPr>
          <p:spPr>
            <a:xfrm>
              <a:off x="1717787" y="163526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8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A64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57952" y="163530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EDB6B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598118" y="163534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D9B6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283" y="163538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FFD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26" y="133271"/>
              <a:ext cx="2574925" cy="895350"/>
            </a:xfrm>
            <a:custGeom>
              <a:avLst/>
              <a:gdLst/>
              <a:ahLst/>
              <a:cxnLst/>
              <a:rect l="l" t="t" r="r" b="b"/>
              <a:pathLst>
                <a:path w="2574925" h="895350">
                  <a:moveTo>
                    <a:pt x="455485" y="895337"/>
                  </a:moveTo>
                  <a:lnTo>
                    <a:pt x="8863" y="469071"/>
                  </a:lnTo>
                  <a:lnTo>
                    <a:pt x="0" y="447668"/>
                  </a:lnTo>
                  <a:lnTo>
                    <a:pt x="2215" y="436278"/>
                  </a:lnTo>
                  <a:lnTo>
                    <a:pt x="8863" y="426265"/>
                  </a:lnTo>
                  <a:lnTo>
                    <a:pt x="431742" y="3189"/>
                  </a:lnTo>
                  <a:lnTo>
                    <a:pt x="439435" y="0"/>
                  </a:lnTo>
                  <a:lnTo>
                    <a:pt x="455486" y="0"/>
                  </a:lnTo>
                  <a:lnTo>
                    <a:pt x="463178" y="3189"/>
                  </a:lnTo>
                  <a:lnTo>
                    <a:pt x="533031" y="73073"/>
                  </a:lnTo>
                  <a:lnTo>
                    <a:pt x="447460" y="73073"/>
                  </a:lnTo>
                  <a:lnTo>
                    <a:pt x="73040" y="447669"/>
                  </a:lnTo>
                  <a:lnTo>
                    <a:pt x="447460" y="822263"/>
                  </a:lnTo>
                  <a:lnTo>
                    <a:pt x="533031" y="822263"/>
                  </a:lnTo>
                  <a:lnTo>
                    <a:pt x="463176" y="892148"/>
                  </a:lnTo>
                  <a:lnTo>
                    <a:pt x="455485" y="895337"/>
                  </a:lnTo>
                  <a:close/>
                </a:path>
                <a:path w="2574925" h="895350">
                  <a:moveTo>
                    <a:pt x="770167" y="310315"/>
                  </a:moveTo>
                  <a:lnTo>
                    <a:pt x="727381" y="267510"/>
                  </a:lnTo>
                  <a:lnTo>
                    <a:pt x="991579" y="3189"/>
                  </a:lnTo>
                  <a:lnTo>
                    <a:pt x="999272" y="0"/>
                  </a:lnTo>
                  <a:lnTo>
                    <a:pt x="1015323" y="0"/>
                  </a:lnTo>
                  <a:lnTo>
                    <a:pt x="1023015" y="3189"/>
                  </a:lnTo>
                  <a:lnTo>
                    <a:pt x="1092868" y="73073"/>
                  </a:lnTo>
                  <a:lnTo>
                    <a:pt x="1007297" y="73073"/>
                  </a:lnTo>
                  <a:lnTo>
                    <a:pt x="770167" y="310315"/>
                  </a:lnTo>
                  <a:close/>
                </a:path>
                <a:path w="2574925" h="895350">
                  <a:moveTo>
                    <a:pt x="1932626" y="267512"/>
                  </a:moveTo>
                  <a:lnTo>
                    <a:pt x="1847058" y="267512"/>
                  </a:lnTo>
                  <a:lnTo>
                    <a:pt x="2111261" y="3189"/>
                  </a:lnTo>
                  <a:lnTo>
                    <a:pt x="2118953" y="0"/>
                  </a:lnTo>
                  <a:lnTo>
                    <a:pt x="2135005" y="0"/>
                  </a:lnTo>
                  <a:lnTo>
                    <a:pt x="2142697" y="3189"/>
                  </a:lnTo>
                  <a:lnTo>
                    <a:pt x="2212548" y="73073"/>
                  </a:lnTo>
                  <a:lnTo>
                    <a:pt x="2126977" y="73073"/>
                  </a:lnTo>
                  <a:lnTo>
                    <a:pt x="1932626" y="267512"/>
                  </a:lnTo>
                  <a:close/>
                </a:path>
                <a:path w="2574925" h="895350">
                  <a:moveTo>
                    <a:pt x="1330005" y="310316"/>
                  </a:moveTo>
                  <a:lnTo>
                    <a:pt x="1287222" y="267510"/>
                  </a:lnTo>
                  <a:lnTo>
                    <a:pt x="1551424" y="3189"/>
                  </a:lnTo>
                  <a:lnTo>
                    <a:pt x="1559116" y="0"/>
                  </a:lnTo>
                  <a:lnTo>
                    <a:pt x="1575166" y="0"/>
                  </a:lnTo>
                  <a:lnTo>
                    <a:pt x="1582858" y="3189"/>
                  </a:lnTo>
                  <a:lnTo>
                    <a:pt x="1652710" y="73073"/>
                  </a:lnTo>
                  <a:lnTo>
                    <a:pt x="1567140" y="73073"/>
                  </a:lnTo>
                  <a:lnTo>
                    <a:pt x="1330005" y="310316"/>
                  </a:lnTo>
                  <a:close/>
                </a:path>
                <a:path w="2574925" h="895350">
                  <a:moveTo>
                    <a:pt x="533031" y="822263"/>
                  </a:moveTo>
                  <a:lnTo>
                    <a:pt x="447460" y="822263"/>
                  </a:lnTo>
                  <a:lnTo>
                    <a:pt x="821885" y="447668"/>
                  </a:lnTo>
                  <a:lnTo>
                    <a:pt x="447460" y="73073"/>
                  </a:lnTo>
                  <a:lnTo>
                    <a:pt x="533031" y="73073"/>
                  </a:lnTo>
                  <a:lnTo>
                    <a:pt x="891741" y="431943"/>
                  </a:lnTo>
                  <a:lnTo>
                    <a:pt x="894926" y="439639"/>
                  </a:lnTo>
                  <a:lnTo>
                    <a:pt x="894925" y="455697"/>
                  </a:lnTo>
                  <a:lnTo>
                    <a:pt x="891740" y="463393"/>
                  </a:lnTo>
                  <a:lnTo>
                    <a:pt x="762102" y="593087"/>
                  </a:lnTo>
                  <a:lnTo>
                    <a:pt x="778228" y="593087"/>
                  </a:lnTo>
                  <a:lnTo>
                    <a:pt x="812950" y="627825"/>
                  </a:lnTo>
                  <a:lnTo>
                    <a:pt x="727379" y="627826"/>
                  </a:lnTo>
                  <a:lnTo>
                    <a:pt x="533031" y="822263"/>
                  </a:lnTo>
                  <a:close/>
                </a:path>
                <a:path w="2574925" h="895350">
                  <a:moveTo>
                    <a:pt x="1092867" y="822263"/>
                  </a:moveTo>
                  <a:lnTo>
                    <a:pt x="1007297" y="822263"/>
                  </a:lnTo>
                  <a:lnTo>
                    <a:pt x="1381723" y="447668"/>
                  </a:lnTo>
                  <a:lnTo>
                    <a:pt x="1007297" y="73073"/>
                  </a:lnTo>
                  <a:lnTo>
                    <a:pt x="1092868" y="73073"/>
                  </a:lnTo>
                  <a:lnTo>
                    <a:pt x="1451578" y="431943"/>
                  </a:lnTo>
                  <a:lnTo>
                    <a:pt x="1454762" y="439639"/>
                  </a:lnTo>
                  <a:lnTo>
                    <a:pt x="1454763" y="455697"/>
                  </a:lnTo>
                  <a:lnTo>
                    <a:pt x="1451578" y="463393"/>
                  </a:lnTo>
                  <a:lnTo>
                    <a:pt x="1330005" y="585021"/>
                  </a:lnTo>
                  <a:lnTo>
                    <a:pt x="1372789" y="627824"/>
                  </a:lnTo>
                  <a:lnTo>
                    <a:pt x="1287216" y="627826"/>
                  </a:lnTo>
                  <a:lnTo>
                    <a:pt x="1092867" y="822263"/>
                  </a:lnTo>
                  <a:close/>
                </a:path>
                <a:path w="2574925" h="895350">
                  <a:moveTo>
                    <a:pt x="1652709" y="822263"/>
                  </a:moveTo>
                  <a:lnTo>
                    <a:pt x="1567140" y="822263"/>
                  </a:lnTo>
                  <a:lnTo>
                    <a:pt x="1941560" y="447668"/>
                  </a:lnTo>
                  <a:lnTo>
                    <a:pt x="1567140" y="73073"/>
                  </a:lnTo>
                  <a:lnTo>
                    <a:pt x="1652710" y="73073"/>
                  </a:lnTo>
                  <a:lnTo>
                    <a:pt x="1847058" y="267512"/>
                  </a:lnTo>
                  <a:lnTo>
                    <a:pt x="1932626" y="267512"/>
                  </a:lnTo>
                  <a:lnTo>
                    <a:pt x="1889841" y="310317"/>
                  </a:lnTo>
                  <a:lnTo>
                    <a:pt x="2005736" y="426266"/>
                  </a:lnTo>
                  <a:lnTo>
                    <a:pt x="2012384" y="436279"/>
                  </a:lnTo>
                  <a:lnTo>
                    <a:pt x="2014600" y="447669"/>
                  </a:lnTo>
                  <a:lnTo>
                    <a:pt x="2012384" y="459059"/>
                  </a:lnTo>
                  <a:lnTo>
                    <a:pt x="2005736" y="469072"/>
                  </a:lnTo>
                  <a:lnTo>
                    <a:pt x="1652709" y="822263"/>
                  </a:lnTo>
                  <a:close/>
                </a:path>
                <a:path w="2574925" h="895350">
                  <a:moveTo>
                    <a:pt x="2212545" y="822263"/>
                  </a:moveTo>
                  <a:lnTo>
                    <a:pt x="2126977" y="822263"/>
                  </a:lnTo>
                  <a:lnTo>
                    <a:pt x="2501396" y="447668"/>
                  </a:lnTo>
                  <a:lnTo>
                    <a:pt x="2126977" y="73073"/>
                  </a:lnTo>
                  <a:lnTo>
                    <a:pt x="2212548" y="73073"/>
                  </a:lnTo>
                  <a:lnTo>
                    <a:pt x="2565576" y="426266"/>
                  </a:lnTo>
                  <a:lnTo>
                    <a:pt x="2572223" y="436279"/>
                  </a:lnTo>
                  <a:lnTo>
                    <a:pt x="2574438" y="447669"/>
                  </a:lnTo>
                  <a:lnTo>
                    <a:pt x="2572221" y="459059"/>
                  </a:lnTo>
                  <a:lnTo>
                    <a:pt x="2565572" y="469072"/>
                  </a:lnTo>
                  <a:lnTo>
                    <a:pt x="2212545" y="822263"/>
                  </a:lnTo>
                  <a:close/>
                </a:path>
                <a:path w="2574925" h="895350">
                  <a:moveTo>
                    <a:pt x="778228" y="593087"/>
                  </a:moveTo>
                  <a:lnTo>
                    <a:pt x="762102" y="593087"/>
                  </a:lnTo>
                  <a:lnTo>
                    <a:pt x="770165" y="585021"/>
                  </a:lnTo>
                  <a:lnTo>
                    <a:pt x="778228" y="593087"/>
                  </a:lnTo>
                  <a:close/>
                </a:path>
                <a:path w="2574925" h="895350">
                  <a:moveTo>
                    <a:pt x="2135001" y="895337"/>
                  </a:moveTo>
                  <a:lnTo>
                    <a:pt x="2118951" y="895337"/>
                  </a:lnTo>
                  <a:lnTo>
                    <a:pt x="2111258" y="892147"/>
                  </a:lnTo>
                  <a:lnTo>
                    <a:pt x="1847058" y="627824"/>
                  </a:lnTo>
                  <a:lnTo>
                    <a:pt x="1889841" y="585021"/>
                  </a:lnTo>
                  <a:lnTo>
                    <a:pt x="2126977" y="822263"/>
                  </a:lnTo>
                  <a:lnTo>
                    <a:pt x="2212545" y="822263"/>
                  </a:lnTo>
                  <a:lnTo>
                    <a:pt x="2142691" y="892148"/>
                  </a:lnTo>
                  <a:lnTo>
                    <a:pt x="2135001" y="895337"/>
                  </a:lnTo>
                  <a:close/>
                </a:path>
                <a:path w="2574925" h="895350">
                  <a:moveTo>
                    <a:pt x="1575164" y="895337"/>
                  </a:moveTo>
                  <a:lnTo>
                    <a:pt x="1559113" y="895337"/>
                  </a:lnTo>
                  <a:lnTo>
                    <a:pt x="1551421" y="892147"/>
                  </a:lnTo>
                  <a:lnTo>
                    <a:pt x="1287218" y="627824"/>
                  </a:lnTo>
                  <a:lnTo>
                    <a:pt x="1372791" y="627826"/>
                  </a:lnTo>
                  <a:lnTo>
                    <a:pt x="1567140" y="822263"/>
                  </a:lnTo>
                  <a:lnTo>
                    <a:pt x="1652709" y="822263"/>
                  </a:lnTo>
                  <a:lnTo>
                    <a:pt x="1582856" y="892148"/>
                  </a:lnTo>
                  <a:lnTo>
                    <a:pt x="1575164" y="895337"/>
                  </a:lnTo>
                  <a:close/>
                </a:path>
                <a:path w="2574925" h="895350">
                  <a:moveTo>
                    <a:pt x="1015321" y="895337"/>
                  </a:moveTo>
                  <a:lnTo>
                    <a:pt x="999271" y="895337"/>
                  </a:lnTo>
                  <a:lnTo>
                    <a:pt x="991578" y="892147"/>
                  </a:lnTo>
                  <a:lnTo>
                    <a:pt x="727380" y="627825"/>
                  </a:lnTo>
                  <a:lnTo>
                    <a:pt x="812951" y="627826"/>
                  </a:lnTo>
                  <a:lnTo>
                    <a:pt x="1007297" y="822263"/>
                  </a:lnTo>
                  <a:lnTo>
                    <a:pt x="1092867" y="822263"/>
                  </a:lnTo>
                  <a:lnTo>
                    <a:pt x="1023013" y="892148"/>
                  </a:lnTo>
                  <a:lnTo>
                    <a:pt x="1015321" y="89533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12277657" y="5380742"/>
            <a:ext cx="351790" cy="622300"/>
          </a:xfrm>
          <a:custGeom>
            <a:avLst/>
            <a:gdLst/>
            <a:ahLst/>
            <a:cxnLst/>
            <a:rect l="l" t="t" r="r" b="b"/>
            <a:pathLst>
              <a:path w="351790" h="622300">
                <a:moveTo>
                  <a:pt x="143544" y="621722"/>
                </a:moveTo>
                <a:lnTo>
                  <a:pt x="104594" y="611947"/>
                </a:lnTo>
                <a:lnTo>
                  <a:pt x="77898" y="580325"/>
                </a:lnTo>
                <a:lnTo>
                  <a:pt x="79977" y="564021"/>
                </a:lnTo>
                <a:lnTo>
                  <a:pt x="86870" y="549906"/>
                </a:lnTo>
                <a:lnTo>
                  <a:pt x="96607" y="543888"/>
                </a:lnTo>
                <a:lnTo>
                  <a:pt x="110611" y="543888"/>
                </a:lnTo>
                <a:lnTo>
                  <a:pt x="115280" y="546223"/>
                </a:lnTo>
                <a:lnTo>
                  <a:pt x="152843" y="549979"/>
                </a:lnTo>
                <a:lnTo>
                  <a:pt x="210465" y="521603"/>
                </a:lnTo>
                <a:lnTo>
                  <a:pt x="248102" y="445446"/>
                </a:lnTo>
                <a:lnTo>
                  <a:pt x="281508" y="355649"/>
                </a:lnTo>
                <a:lnTo>
                  <a:pt x="297335" y="315127"/>
                </a:lnTo>
                <a:lnTo>
                  <a:pt x="287906" y="267545"/>
                </a:lnTo>
                <a:lnTo>
                  <a:pt x="275676" y="222988"/>
                </a:lnTo>
                <a:lnTo>
                  <a:pt x="259524" y="181681"/>
                </a:lnTo>
                <a:lnTo>
                  <a:pt x="238331" y="143847"/>
                </a:lnTo>
                <a:lnTo>
                  <a:pt x="210976" y="109710"/>
                </a:lnTo>
                <a:lnTo>
                  <a:pt x="165462" y="95413"/>
                </a:lnTo>
                <a:lnTo>
                  <a:pt x="142705" y="103474"/>
                </a:lnTo>
                <a:lnTo>
                  <a:pt x="109574" y="168111"/>
                </a:lnTo>
                <a:lnTo>
                  <a:pt x="95311" y="215099"/>
                </a:lnTo>
                <a:lnTo>
                  <a:pt x="84937" y="262606"/>
                </a:lnTo>
                <a:lnTo>
                  <a:pt x="79232" y="310891"/>
                </a:lnTo>
                <a:lnTo>
                  <a:pt x="78972" y="360214"/>
                </a:lnTo>
                <a:lnTo>
                  <a:pt x="84937" y="410833"/>
                </a:lnTo>
                <a:lnTo>
                  <a:pt x="82238" y="415757"/>
                </a:lnTo>
                <a:lnTo>
                  <a:pt x="40882" y="429507"/>
                </a:lnTo>
                <a:lnTo>
                  <a:pt x="8169" y="396535"/>
                </a:lnTo>
                <a:lnTo>
                  <a:pt x="619" y="358312"/>
                </a:lnTo>
                <a:lnTo>
                  <a:pt x="0" y="343503"/>
                </a:lnTo>
                <a:lnTo>
                  <a:pt x="911" y="329133"/>
                </a:lnTo>
                <a:lnTo>
                  <a:pt x="8387" y="280150"/>
                </a:lnTo>
                <a:lnTo>
                  <a:pt x="16958" y="231385"/>
                </a:lnTo>
                <a:lnTo>
                  <a:pt x="26841" y="183058"/>
                </a:lnTo>
                <a:lnTo>
                  <a:pt x="38256" y="135388"/>
                </a:lnTo>
                <a:lnTo>
                  <a:pt x="56053" y="90161"/>
                </a:lnTo>
                <a:lnTo>
                  <a:pt x="82603" y="46685"/>
                </a:lnTo>
                <a:lnTo>
                  <a:pt x="113602" y="14808"/>
                </a:lnTo>
                <a:lnTo>
                  <a:pt x="153792" y="0"/>
                </a:lnTo>
                <a:lnTo>
                  <a:pt x="197482" y="2698"/>
                </a:lnTo>
                <a:lnTo>
                  <a:pt x="238984" y="23342"/>
                </a:lnTo>
                <a:lnTo>
                  <a:pt x="268926" y="50296"/>
                </a:lnTo>
                <a:lnTo>
                  <a:pt x="292959" y="81408"/>
                </a:lnTo>
                <a:lnTo>
                  <a:pt x="312179" y="115583"/>
                </a:lnTo>
                <a:lnTo>
                  <a:pt x="327678" y="151728"/>
                </a:lnTo>
                <a:lnTo>
                  <a:pt x="341500" y="196345"/>
                </a:lnTo>
                <a:lnTo>
                  <a:pt x="349469" y="242840"/>
                </a:lnTo>
                <a:lnTo>
                  <a:pt x="351752" y="290426"/>
                </a:lnTo>
                <a:lnTo>
                  <a:pt x="348517" y="338321"/>
                </a:lnTo>
                <a:lnTo>
                  <a:pt x="339932" y="385740"/>
                </a:lnTo>
                <a:lnTo>
                  <a:pt x="326166" y="431898"/>
                </a:lnTo>
                <a:lnTo>
                  <a:pt x="307386" y="476011"/>
                </a:lnTo>
                <a:lnTo>
                  <a:pt x="283761" y="517295"/>
                </a:lnTo>
                <a:lnTo>
                  <a:pt x="255458" y="554966"/>
                </a:lnTo>
                <a:lnTo>
                  <a:pt x="222646" y="588239"/>
                </a:lnTo>
                <a:lnTo>
                  <a:pt x="172172" y="618001"/>
                </a:lnTo>
                <a:lnTo>
                  <a:pt x="143544" y="62172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76996" y="5287953"/>
            <a:ext cx="327025" cy="599440"/>
          </a:xfrm>
          <a:custGeom>
            <a:avLst/>
            <a:gdLst/>
            <a:ahLst/>
            <a:cxnLst/>
            <a:rect l="l" t="t" r="r" b="b"/>
            <a:pathLst>
              <a:path w="327025" h="599439">
                <a:moveTo>
                  <a:pt x="179753" y="599327"/>
                </a:moveTo>
                <a:lnTo>
                  <a:pt x="172751" y="594658"/>
                </a:lnTo>
                <a:lnTo>
                  <a:pt x="163415" y="585321"/>
                </a:lnTo>
                <a:lnTo>
                  <a:pt x="158747" y="578319"/>
                </a:lnTo>
                <a:lnTo>
                  <a:pt x="158747" y="575984"/>
                </a:lnTo>
                <a:lnTo>
                  <a:pt x="173152" y="544836"/>
                </a:lnTo>
                <a:lnTo>
                  <a:pt x="219432" y="452268"/>
                </a:lnTo>
                <a:lnTo>
                  <a:pt x="236798" y="412342"/>
                </a:lnTo>
                <a:lnTo>
                  <a:pt x="249681" y="370399"/>
                </a:lnTo>
                <a:lnTo>
                  <a:pt x="258084" y="325544"/>
                </a:lnTo>
                <a:lnTo>
                  <a:pt x="262005" y="276878"/>
                </a:lnTo>
                <a:lnTo>
                  <a:pt x="261445" y="223507"/>
                </a:lnTo>
                <a:lnTo>
                  <a:pt x="245107" y="144142"/>
                </a:lnTo>
                <a:lnTo>
                  <a:pt x="220599" y="109419"/>
                </a:lnTo>
                <a:lnTo>
                  <a:pt x="189090" y="97456"/>
                </a:lnTo>
                <a:lnTo>
                  <a:pt x="176216" y="103219"/>
                </a:lnTo>
                <a:lnTo>
                  <a:pt x="142409" y="130136"/>
                </a:lnTo>
                <a:lnTo>
                  <a:pt x="116360" y="171615"/>
                </a:lnTo>
                <a:lnTo>
                  <a:pt x="94634" y="213806"/>
                </a:lnTo>
                <a:lnTo>
                  <a:pt x="77830" y="256762"/>
                </a:lnTo>
                <a:lnTo>
                  <a:pt x="66552" y="300539"/>
                </a:lnTo>
                <a:lnTo>
                  <a:pt x="61401" y="345191"/>
                </a:lnTo>
                <a:lnTo>
                  <a:pt x="62978" y="390774"/>
                </a:lnTo>
                <a:lnTo>
                  <a:pt x="71886" y="437341"/>
                </a:lnTo>
                <a:lnTo>
                  <a:pt x="88725" y="484947"/>
                </a:lnTo>
                <a:lnTo>
                  <a:pt x="90658" y="493081"/>
                </a:lnTo>
                <a:lnTo>
                  <a:pt x="90184" y="502746"/>
                </a:lnTo>
                <a:lnTo>
                  <a:pt x="86391" y="522296"/>
                </a:lnTo>
                <a:lnTo>
                  <a:pt x="86391" y="526965"/>
                </a:lnTo>
                <a:lnTo>
                  <a:pt x="79389" y="533967"/>
                </a:lnTo>
                <a:lnTo>
                  <a:pt x="74721" y="533967"/>
                </a:lnTo>
                <a:lnTo>
                  <a:pt x="70053" y="536302"/>
                </a:lnTo>
                <a:lnTo>
                  <a:pt x="60717" y="533967"/>
                </a:lnTo>
                <a:lnTo>
                  <a:pt x="56049" y="529298"/>
                </a:lnTo>
                <a:lnTo>
                  <a:pt x="27931" y="505080"/>
                </a:lnTo>
                <a:lnTo>
                  <a:pt x="11410" y="475610"/>
                </a:lnTo>
                <a:lnTo>
                  <a:pt x="3204" y="442638"/>
                </a:lnTo>
                <a:lnTo>
                  <a:pt x="31" y="407915"/>
                </a:lnTo>
                <a:lnTo>
                  <a:pt x="0" y="354409"/>
                </a:lnTo>
                <a:lnTo>
                  <a:pt x="5028" y="302435"/>
                </a:lnTo>
                <a:lnTo>
                  <a:pt x="14925" y="251992"/>
                </a:lnTo>
                <a:lnTo>
                  <a:pt x="29499" y="203082"/>
                </a:lnTo>
                <a:lnTo>
                  <a:pt x="48559" y="155703"/>
                </a:lnTo>
                <a:lnTo>
                  <a:pt x="71913" y="109857"/>
                </a:lnTo>
                <a:lnTo>
                  <a:pt x="99370" y="65542"/>
                </a:lnTo>
                <a:lnTo>
                  <a:pt x="130738" y="22759"/>
                </a:lnTo>
                <a:lnTo>
                  <a:pt x="173626" y="0"/>
                </a:lnTo>
                <a:lnTo>
                  <a:pt x="198681" y="437"/>
                </a:lnTo>
                <a:lnTo>
                  <a:pt x="242882" y="21628"/>
                </a:lnTo>
                <a:lnTo>
                  <a:pt x="279862" y="54381"/>
                </a:lnTo>
                <a:lnTo>
                  <a:pt x="311627" y="122257"/>
                </a:lnTo>
                <a:lnTo>
                  <a:pt x="324464" y="169818"/>
                </a:lnTo>
                <a:lnTo>
                  <a:pt x="327010" y="219261"/>
                </a:lnTo>
                <a:lnTo>
                  <a:pt x="326674" y="267954"/>
                </a:lnTo>
                <a:lnTo>
                  <a:pt x="323168" y="315841"/>
                </a:lnTo>
                <a:lnTo>
                  <a:pt x="316204" y="362862"/>
                </a:lnTo>
                <a:lnTo>
                  <a:pt x="305494" y="408962"/>
                </a:lnTo>
                <a:lnTo>
                  <a:pt x="290750" y="454082"/>
                </a:lnTo>
                <a:lnTo>
                  <a:pt x="271684" y="498165"/>
                </a:lnTo>
                <a:lnTo>
                  <a:pt x="248007" y="541152"/>
                </a:lnTo>
                <a:lnTo>
                  <a:pt x="219432" y="582987"/>
                </a:lnTo>
                <a:lnTo>
                  <a:pt x="184421" y="596993"/>
                </a:lnTo>
                <a:lnTo>
                  <a:pt x="179753" y="599327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000351" y="4624079"/>
            <a:ext cx="464184" cy="509270"/>
          </a:xfrm>
          <a:custGeom>
            <a:avLst/>
            <a:gdLst/>
            <a:ahLst/>
            <a:cxnLst/>
            <a:rect l="l" t="t" r="r" b="b"/>
            <a:pathLst>
              <a:path w="464184" h="509270">
                <a:moveTo>
                  <a:pt x="345439" y="509228"/>
                </a:moveTo>
                <a:lnTo>
                  <a:pt x="344855" y="480341"/>
                </a:lnTo>
                <a:lnTo>
                  <a:pt x="345439" y="466226"/>
                </a:lnTo>
                <a:lnTo>
                  <a:pt x="347773" y="453205"/>
                </a:lnTo>
                <a:lnTo>
                  <a:pt x="360719" y="416732"/>
                </a:lnTo>
                <a:lnTo>
                  <a:pt x="374323" y="380259"/>
                </a:lnTo>
                <a:lnTo>
                  <a:pt x="387488" y="342911"/>
                </a:lnTo>
                <a:lnTo>
                  <a:pt x="399122" y="303811"/>
                </a:lnTo>
                <a:lnTo>
                  <a:pt x="405942" y="268578"/>
                </a:lnTo>
                <a:lnTo>
                  <a:pt x="408166" y="235534"/>
                </a:lnTo>
                <a:lnTo>
                  <a:pt x="404702" y="203364"/>
                </a:lnTo>
                <a:lnTo>
                  <a:pt x="372271" y="126910"/>
                </a:lnTo>
                <a:lnTo>
                  <a:pt x="346391" y="95612"/>
                </a:lnTo>
                <a:lnTo>
                  <a:pt x="275473" y="67078"/>
                </a:lnTo>
                <a:lnTo>
                  <a:pt x="226402" y="68049"/>
                </a:lnTo>
                <a:lnTo>
                  <a:pt x="185374" y="83149"/>
                </a:lnTo>
                <a:lnTo>
                  <a:pt x="138365" y="132096"/>
                </a:lnTo>
                <a:lnTo>
                  <a:pt x="109116" y="177176"/>
                </a:lnTo>
                <a:lnTo>
                  <a:pt x="87745" y="226634"/>
                </a:lnTo>
                <a:lnTo>
                  <a:pt x="74689" y="280469"/>
                </a:lnTo>
                <a:lnTo>
                  <a:pt x="73486" y="310559"/>
                </a:lnTo>
                <a:lnTo>
                  <a:pt x="80816" y="337367"/>
                </a:lnTo>
                <a:lnTo>
                  <a:pt x="97337" y="360235"/>
                </a:lnTo>
                <a:lnTo>
                  <a:pt x="123704" y="378509"/>
                </a:lnTo>
                <a:lnTo>
                  <a:pt x="149087" y="387554"/>
                </a:lnTo>
                <a:lnTo>
                  <a:pt x="158168" y="395250"/>
                </a:lnTo>
                <a:lnTo>
                  <a:pt x="107366" y="443868"/>
                </a:lnTo>
                <a:lnTo>
                  <a:pt x="56783" y="445400"/>
                </a:lnTo>
                <a:lnTo>
                  <a:pt x="6382" y="406155"/>
                </a:lnTo>
                <a:lnTo>
                  <a:pt x="0" y="373840"/>
                </a:lnTo>
                <a:lnTo>
                  <a:pt x="3975" y="319641"/>
                </a:lnTo>
                <a:lnTo>
                  <a:pt x="12545" y="265879"/>
                </a:lnTo>
                <a:lnTo>
                  <a:pt x="25929" y="212993"/>
                </a:lnTo>
                <a:lnTo>
                  <a:pt x="44346" y="161420"/>
                </a:lnTo>
                <a:lnTo>
                  <a:pt x="62617" y="126369"/>
                </a:lnTo>
                <a:lnTo>
                  <a:pt x="85484" y="94601"/>
                </a:lnTo>
                <a:lnTo>
                  <a:pt x="112289" y="65897"/>
                </a:lnTo>
                <a:lnTo>
                  <a:pt x="142376" y="40037"/>
                </a:lnTo>
                <a:lnTo>
                  <a:pt x="187508" y="13183"/>
                </a:lnTo>
                <a:lnTo>
                  <a:pt x="235103" y="0"/>
                </a:lnTo>
                <a:lnTo>
                  <a:pt x="283708" y="709"/>
                </a:lnTo>
                <a:lnTo>
                  <a:pt x="331864" y="15537"/>
                </a:lnTo>
                <a:lnTo>
                  <a:pt x="378116" y="44706"/>
                </a:lnTo>
                <a:lnTo>
                  <a:pt x="406927" y="72717"/>
                </a:lnTo>
                <a:lnTo>
                  <a:pt x="430048" y="104230"/>
                </a:lnTo>
                <a:lnTo>
                  <a:pt x="447043" y="139244"/>
                </a:lnTo>
                <a:lnTo>
                  <a:pt x="457473" y="177760"/>
                </a:lnTo>
                <a:lnTo>
                  <a:pt x="463838" y="231027"/>
                </a:lnTo>
                <a:lnTo>
                  <a:pt x="464043" y="283322"/>
                </a:lnTo>
                <a:lnTo>
                  <a:pt x="457765" y="334449"/>
                </a:lnTo>
                <a:lnTo>
                  <a:pt x="444679" y="384215"/>
                </a:lnTo>
                <a:lnTo>
                  <a:pt x="424461" y="432424"/>
                </a:lnTo>
                <a:lnTo>
                  <a:pt x="396788" y="478883"/>
                </a:lnTo>
                <a:lnTo>
                  <a:pt x="360026" y="498578"/>
                </a:lnTo>
                <a:lnTo>
                  <a:pt x="345439" y="504560"/>
                </a:lnTo>
                <a:lnTo>
                  <a:pt x="345439" y="50922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302331" y="9883575"/>
            <a:ext cx="473075" cy="377190"/>
          </a:xfrm>
          <a:custGeom>
            <a:avLst/>
            <a:gdLst/>
            <a:ahLst/>
            <a:cxnLst/>
            <a:rect l="l" t="t" r="r" b="b"/>
            <a:pathLst>
              <a:path w="473075" h="377190">
                <a:moveTo>
                  <a:pt x="135703" y="376913"/>
                </a:moveTo>
                <a:lnTo>
                  <a:pt x="90152" y="365314"/>
                </a:lnTo>
                <a:lnTo>
                  <a:pt x="52041" y="337960"/>
                </a:lnTo>
                <a:lnTo>
                  <a:pt x="19839" y="298787"/>
                </a:lnTo>
                <a:lnTo>
                  <a:pt x="0" y="242765"/>
                </a:lnTo>
                <a:lnTo>
                  <a:pt x="2771" y="214097"/>
                </a:lnTo>
                <a:lnTo>
                  <a:pt x="44301" y="148272"/>
                </a:lnTo>
                <a:lnTo>
                  <a:pt x="75783" y="113577"/>
                </a:lnTo>
                <a:lnTo>
                  <a:pt x="109782" y="82930"/>
                </a:lnTo>
                <a:lnTo>
                  <a:pt x="146461" y="56606"/>
                </a:lnTo>
                <a:lnTo>
                  <a:pt x="185985" y="34877"/>
                </a:lnTo>
                <a:lnTo>
                  <a:pt x="228518" y="18017"/>
                </a:lnTo>
                <a:lnTo>
                  <a:pt x="274223" y="6300"/>
                </a:lnTo>
                <a:lnTo>
                  <a:pt x="323265" y="0"/>
                </a:lnTo>
                <a:lnTo>
                  <a:pt x="341938" y="0"/>
                </a:lnTo>
                <a:lnTo>
                  <a:pt x="385333" y="6722"/>
                </a:lnTo>
                <a:lnTo>
                  <a:pt x="421893" y="25770"/>
                </a:lnTo>
                <a:lnTo>
                  <a:pt x="449827" y="55462"/>
                </a:lnTo>
                <a:lnTo>
                  <a:pt x="467342" y="94118"/>
                </a:lnTo>
                <a:lnTo>
                  <a:pt x="472645" y="140057"/>
                </a:lnTo>
                <a:lnTo>
                  <a:pt x="472645" y="158730"/>
                </a:lnTo>
                <a:lnTo>
                  <a:pt x="463272" y="208151"/>
                </a:lnTo>
                <a:lnTo>
                  <a:pt x="448429" y="254728"/>
                </a:lnTo>
                <a:lnTo>
                  <a:pt x="427021" y="298240"/>
                </a:lnTo>
                <a:lnTo>
                  <a:pt x="397955" y="338471"/>
                </a:lnTo>
                <a:lnTo>
                  <a:pt x="395621" y="343139"/>
                </a:lnTo>
                <a:lnTo>
                  <a:pt x="383951" y="345473"/>
                </a:lnTo>
                <a:lnTo>
                  <a:pt x="381617" y="343139"/>
                </a:lnTo>
                <a:lnTo>
                  <a:pt x="374031" y="337194"/>
                </a:lnTo>
                <a:lnTo>
                  <a:pt x="366446" y="330593"/>
                </a:lnTo>
                <a:lnTo>
                  <a:pt x="360611" y="324429"/>
                </a:lnTo>
                <a:lnTo>
                  <a:pt x="358277" y="319797"/>
                </a:lnTo>
                <a:lnTo>
                  <a:pt x="367759" y="291785"/>
                </a:lnTo>
                <a:lnTo>
                  <a:pt x="388473" y="235762"/>
                </a:lnTo>
                <a:lnTo>
                  <a:pt x="397955" y="207751"/>
                </a:lnTo>
                <a:lnTo>
                  <a:pt x="402806" y="188493"/>
                </a:lnTo>
                <a:lnTo>
                  <a:pt x="410756" y="149978"/>
                </a:lnTo>
                <a:lnTo>
                  <a:pt x="414294" y="130720"/>
                </a:lnTo>
                <a:lnTo>
                  <a:pt x="411777" y="107633"/>
                </a:lnTo>
                <a:lnTo>
                  <a:pt x="399414" y="86077"/>
                </a:lnTo>
                <a:lnTo>
                  <a:pt x="380486" y="69336"/>
                </a:lnTo>
                <a:lnTo>
                  <a:pt x="358277" y="60692"/>
                </a:lnTo>
                <a:lnTo>
                  <a:pt x="310092" y="57629"/>
                </a:lnTo>
                <a:lnTo>
                  <a:pt x="265459" y="62202"/>
                </a:lnTo>
                <a:lnTo>
                  <a:pt x="224215" y="74044"/>
                </a:lnTo>
                <a:lnTo>
                  <a:pt x="186197" y="92786"/>
                </a:lnTo>
                <a:lnTo>
                  <a:pt x="151240" y="118062"/>
                </a:lnTo>
                <a:lnTo>
                  <a:pt x="119183" y="149503"/>
                </a:lnTo>
                <a:lnTo>
                  <a:pt x="89861" y="186743"/>
                </a:lnTo>
                <a:lnTo>
                  <a:pt x="73522" y="251519"/>
                </a:lnTo>
                <a:lnTo>
                  <a:pt x="83953" y="283907"/>
                </a:lnTo>
                <a:lnTo>
                  <a:pt x="125892" y="330082"/>
                </a:lnTo>
                <a:lnTo>
                  <a:pt x="167905" y="356780"/>
                </a:lnTo>
                <a:lnTo>
                  <a:pt x="190225" y="368816"/>
                </a:lnTo>
                <a:lnTo>
                  <a:pt x="135703" y="37691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364183" y="418055"/>
            <a:ext cx="381635" cy="440055"/>
          </a:xfrm>
          <a:custGeom>
            <a:avLst/>
            <a:gdLst/>
            <a:ahLst/>
            <a:cxnLst/>
            <a:rect l="l" t="t" r="r" b="b"/>
            <a:pathLst>
              <a:path w="381634" h="440055">
                <a:moveTo>
                  <a:pt x="95987" y="440012"/>
                </a:moveTo>
                <a:lnTo>
                  <a:pt x="39679" y="420171"/>
                </a:lnTo>
                <a:lnTo>
                  <a:pt x="25674" y="387491"/>
                </a:lnTo>
                <a:lnTo>
                  <a:pt x="27388" y="376074"/>
                </a:lnTo>
                <a:lnTo>
                  <a:pt x="32385" y="369692"/>
                </a:lnTo>
                <a:lnTo>
                  <a:pt x="40444" y="368123"/>
                </a:lnTo>
                <a:lnTo>
                  <a:pt x="51349" y="371151"/>
                </a:lnTo>
                <a:lnTo>
                  <a:pt x="60466" y="375600"/>
                </a:lnTo>
                <a:lnTo>
                  <a:pt x="70021" y="378737"/>
                </a:lnTo>
                <a:lnTo>
                  <a:pt x="88694" y="382822"/>
                </a:lnTo>
                <a:lnTo>
                  <a:pt x="98176" y="384099"/>
                </a:lnTo>
                <a:lnTo>
                  <a:pt x="108533" y="384281"/>
                </a:lnTo>
                <a:lnTo>
                  <a:pt x="118891" y="383150"/>
                </a:lnTo>
                <a:lnTo>
                  <a:pt x="172050" y="361792"/>
                </a:lnTo>
                <a:lnTo>
                  <a:pt x="211707" y="338298"/>
                </a:lnTo>
                <a:lnTo>
                  <a:pt x="246826" y="309876"/>
                </a:lnTo>
                <a:lnTo>
                  <a:pt x="276887" y="276396"/>
                </a:lnTo>
                <a:lnTo>
                  <a:pt x="301373" y="237729"/>
                </a:lnTo>
                <a:lnTo>
                  <a:pt x="319765" y="193745"/>
                </a:lnTo>
                <a:lnTo>
                  <a:pt x="324724" y="164567"/>
                </a:lnTo>
                <a:lnTo>
                  <a:pt x="324433" y="135388"/>
                </a:lnTo>
                <a:lnTo>
                  <a:pt x="316409" y="100483"/>
                </a:lnTo>
                <a:lnTo>
                  <a:pt x="295257" y="74989"/>
                </a:lnTo>
                <a:lnTo>
                  <a:pt x="265352" y="62186"/>
                </a:lnTo>
                <a:lnTo>
                  <a:pt x="231071" y="65360"/>
                </a:lnTo>
                <a:lnTo>
                  <a:pt x="185996" y="84407"/>
                </a:lnTo>
                <a:lnTo>
                  <a:pt x="147194" y="109057"/>
                </a:lnTo>
                <a:lnTo>
                  <a:pt x="116460" y="140990"/>
                </a:lnTo>
                <a:lnTo>
                  <a:pt x="95584" y="181887"/>
                </a:lnTo>
                <a:lnTo>
                  <a:pt x="83989" y="246011"/>
                </a:lnTo>
                <a:lnTo>
                  <a:pt x="77899" y="258813"/>
                </a:lnTo>
                <a:lnTo>
                  <a:pt x="44055" y="287700"/>
                </a:lnTo>
                <a:lnTo>
                  <a:pt x="8461" y="258813"/>
                </a:lnTo>
                <a:lnTo>
                  <a:pt x="0" y="233428"/>
                </a:lnTo>
                <a:lnTo>
                  <a:pt x="948" y="213550"/>
                </a:lnTo>
                <a:lnTo>
                  <a:pt x="9846" y="174670"/>
                </a:lnTo>
                <a:lnTo>
                  <a:pt x="48647" y="118823"/>
                </a:lnTo>
                <a:lnTo>
                  <a:pt x="82419" y="85000"/>
                </a:lnTo>
                <a:lnTo>
                  <a:pt x="119785" y="57057"/>
                </a:lnTo>
                <a:lnTo>
                  <a:pt x="160539" y="34789"/>
                </a:lnTo>
                <a:lnTo>
                  <a:pt x="204477" y="17993"/>
                </a:lnTo>
                <a:lnTo>
                  <a:pt x="251397" y="6465"/>
                </a:lnTo>
                <a:lnTo>
                  <a:pt x="301092" y="0"/>
                </a:lnTo>
                <a:lnTo>
                  <a:pt x="321114" y="2297"/>
                </a:lnTo>
                <a:lnTo>
                  <a:pt x="353280" y="25275"/>
                </a:lnTo>
                <a:lnTo>
                  <a:pt x="376657" y="72946"/>
                </a:lnTo>
                <a:lnTo>
                  <a:pt x="381215" y="144094"/>
                </a:lnTo>
                <a:lnTo>
                  <a:pt x="373259" y="193108"/>
                </a:lnTo>
                <a:lnTo>
                  <a:pt x="357541" y="239739"/>
                </a:lnTo>
                <a:lnTo>
                  <a:pt x="335024" y="283316"/>
                </a:lnTo>
                <a:lnTo>
                  <a:pt x="306666" y="323165"/>
                </a:lnTo>
                <a:lnTo>
                  <a:pt x="273429" y="358615"/>
                </a:lnTo>
                <a:lnTo>
                  <a:pt x="236273" y="388992"/>
                </a:lnTo>
                <a:lnTo>
                  <a:pt x="196159" y="413626"/>
                </a:lnTo>
                <a:lnTo>
                  <a:pt x="154047" y="431842"/>
                </a:lnTo>
                <a:lnTo>
                  <a:pt x="125345" y="439210"/>
                </a:lnTo>
                <a:lnTo>
                  <a:pt x="95987" y="44001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746480" y="2567930"/>
            <a:ext cx="413384" cy="417195"/>
          </a:xfrm>
          <a:custGeom>
            <a:avLst/>
            <a:gdLst/>
            <a:ahLst/>
            <a:cxnLst/>
            <a:rect l="l" t="t" r="r" b="b"/>
            <a:pathLst>
              <a:path w="413384" h="417194">
                <a:moveTo>
                  <a:pt x="220427" y="416585"/>
                </a:moveTo>
                <a:lnTo>
                  <a:pt x="171617" y="408499"/>
                </a:lnTo>
                <a:lnTo>
                  <a:pt x="134564" y="395368"/>
                </a:lnTo>
                <a:lnTo>
                  <a:pt x="99261" y="380487"/>
                </a:lnTo>
                <a:lnTo>
                  <a:pt x="60312" y="355321"/>
                </a:lnTo>
                <a:lnTo>
                  <a:pt x="30990" y="322714"/>
                </a:lnTo>
                <a:lnTo>
                  <a:pt x="11297" y="283979"/>
                </a:lnTo>
                <a:lnTo>
                  <a:pt x="1231" y="240430"/>
                </a:lnTo>
                <a:lnTo>
                  <a:pt x="0" y="192188"/>
                </a:lnTo>
                <a:lnTo>
                  <a:pt x="7715" y="147837"/>
                </a:lnTo>
                <a:lnTo>
                  <a:pt x="23988" y="107376"/>
                </a:lnTo>
                <a:lnTo>
                  <a:pt x="48431" y="70806"/>
                </a:lnTo>
                <a:lnTo>
                  <a:pt x="80654" y="38126"/>
                </a:lnTo>
                <a:lnTo>
                  <a:pt x="120268" y="9336"/>
                </a:lnTo>
                <a:lnTo>
                  <a:pt x="159947" y="0"/>
                </a:lnTo>
                <a:lnTo>
                  <a:pt x="189159" y="3319"/>
                </a:lnTo>
                <a:lnTo>
                  <a:pt x="242332" y="23962"/>
                </a:lnTo>
                <a:lnTo>
                  <a:pt x="269319" y="51463"/>
                </a:lnTo>
                <a:lnTo>
                  <a:pt x="271872" y="70940"/>
                </a:lnTo>
                <a:lnTo>
                  <a:pt x="269647" y="79365"/>
                </a:lnTo>
                <a:lnTo>
                  <a:pt x="227634" y="97820"/>
                </a:lnTo>
                <a:lnTo>
                  <a:pt x="185621" y="84033"/>
                </a:lnTo>
                <a:lnTo>
                  <a:pt x="170669" y="80277"/>
                </a:lnTo>
                <a:lnTo>
                  <a:pt x="131938" y="95705"/>
                </a:lnTo>
                <a:lnTo>
                  <a:pt x="103565" y="125467"/>
                </a:lnTo>
                <a:lnTo>
                  <a:pt x="77453" y="195496"/>
                </a:lnTo>
                <a:lnTo>
                  <a:pt x="80589" y="235762"/>
                </a:lnTo>
                <a:lnTo>
                  <a:pt x="105863" y="287299"/>
                </a:lnTo>
                <a:lnTo>
                  <a:pt x="145505" y="322203"/>
                </a:lnTo>
                <a:lnTo>
                  <a:pt x="208524" y="345108"/>
                </a:lnTo>
                <a:lnTo>
                  <a:pt x="243973" y="347808"/>
                </a:lnTo>
                <a:lnTo>
                  <a:pt x="273841" y="344452"/>
                </a:lnTo>
                <a:lnTo>
                  <a:pt x="300865" y="334969"/>
                </a:lnTo>
                <a:lnTo>
                  <a:pt x="325701" y="320234"/>
                </a:lnTo>
                <a:lnTo>
                  <a:pt x="356408" y="295286"/>
                </a:lnTo>
                <a:lnTo>
                  <a:pt x="364468" y="291201"/>
                </a:lnTo>
                <a:lnTo>
                  <a:pt x="381682" y="284782"/>
                </a:lnTo>
                <a:lnTo>
                  <a:pt x="386350" y="282448"/>
                </a:lnTo>
                <a:lnTo>
                  <a:pt x="393352" y="287116"/>
                </a:lnTo>
                <a:lnTo>
                  <a:pt x="398020" y="289450"/>
                </a:lnTo>
                <a:lnTo>
                  <a:pt x="406736" y="295541"/>
                </a:lnTo>
                <a:lnTo>
                  <a:pt x="411732" y="303164"/>
                </a:lnTo>
                <a:lnTo>
                  <a:pt x="412790" y="312100"/>
                </a:lnTo>
                <a:lnTo>
                  <a:pt x="409690" y="322130"/>
                </a:lnTo>
                <a:lnTo>
                  <a:pt x="351171" y="381458"/>
                </a:lnTo>
                <a:lnTo>
                  <a:pt x="309755" y="401608"/>
                </a:lnTo>
                <a:lnTo>
                  <a:pt x="266323" y="413802"/>
                </a:lnTo>
                <a:lnTo>
                  <a:pt x="220427" y="41658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454930" y="1769802"/>
            <a:ext cx="367030" cy="499745"/>
          </a:xfrm>
          <a:custGeom>
            <a:avLst/>
            <a:gdLst/>
            <a:ahLst/>
            <a:cxnLst/>
            <a:rect l="l" t="t" r="r" b="b"/>
            <a:pathLst>
              <a:path w="367030" h="499744">
                <a:moveTo>
                  <a:pt x="186140" y="499339"/>
                </a:moveTo>
                <a:lnTo>
                  <a:pt x="175491" y="498610"/>
                </a:lnTo>
                <a:lnTo>
                  <a:pt x="165717" y="497005"/>
                </a:lnTo>
                <a:lnTo>
                  <a:pt x="154740" y="492263"/>
                </a:lnTo>
                <a:lnTo>
                  <a:pt x="149671" y="485334"/>
                </a:lnTo>
                <a:lnTo>
                  <a:pt x="150291" y="476653"/>
                </a:lnTo>
                <a:lnTo>
                  <a:pt x="156381" y="466659"/>
                </a:lnTo>
                <a:lnTo>
                  <a:pt x="172501" y="447802"/>
                </a:lnTo>
                <a:lnTo>
                  <a:pt x="221734" y="394296"/>
                </a:lnTo>
                <a:lnTo>
                  <a:pt x="259480" y="348997"/>
                </a:lnTo>
                <a:lnTo>
                  <a:pt x="270749" y="333605"/>
                </a:lnTo>
                <a:lnTo>
                  <a:pt x="293616" y="289071"/>
                </a:lnTo>
                <a:lnTo>
                  <a:pt x="299633" y="243443"/>
                </a:lnTo>
                <a:lnTo>
                  <a:pt x="289458" y="197377"/>
                </a:lnTo>
                <a:lnTo>
                  <a:pt x="263747" y="151531"/>
                </a:lnTo>
                <a:lnTo>
                  <a:pt x="224068" y="107179"/>
                </a:lnTo>
                <a:lnTo>
                  <a:pt x="169510" y="87338"/>
                </a:lnTo>
                <a:lnTo>
                  <a:pt x="143653" y="96018"/>
                </a:lnTo>
                <a:lnTo>
                  <a:pt x="123704" y="116516"/>
                </a:lnTo>
                <a:lnTo>
                  <a:pt x="113894" y="133002"/>
                </a:lnTo>
                <a:lnTo>
                  <a:pt x="95149" y="167725"/>
                </a:lnTo>
                <a:lnTo>
                  <a:pt x="84025" y="184210"/>
                </a:lnTo>
                <a:lnTo>
                  <a:pt x="45951" y="199967"/>
                </a:lnTo>
                <a:lnTo>
                  <a:pt x="7293" y="178958"/>
                </a:lnTo>
                <a:lnTo>
                  <a:pt x="0" y="151531"/>
                </a:lnTo>
                <a:lnTo>
                  <a:pt x="9302" y="105553"/>
                </a:lnTo>
                <a:lnTo>
                  <a:pt x="28117" y="66394"/>
                </a:lnTo>
                <a:lnTo>
                  <a:pt x="54812" y="35157"/>
                </a:lnTo>
                <a:lnTo>
                  <a:pt x="87754" y="12944"/>
                </a:lnTo>
                <a:lnTo>
                  <a:pt x="125310" y="857"/>
                </a:lnTo>
                <a:lnTo>
                  <a:pt x="165846" y="0"/>
                </a:lnTo>
                <a:lnTo>
                  <a:pt x="207730" y="11474"/>
                </a:lnTo>
                <a:lnTo>
                  <a:pt x="259639" y="36871"/>
                </a:lnTo>
                <a:lnTo>
                  <a:pt x="302586" y="67870"/>
                </a:lnTo>
                <a:lnTo>
                  <a:pt x="335449" y="103911"/>
                </a:lnTo>
                <a:lnTo>
                  <a:pt x="357109" y="144434"/>
                </a:lnTo>
                <a:lnTo>
                  <a:pt x="366445" y="188879"/>
                </a:lnTo>
                <a:lnTo>
                  <a:pt x="366300" y="250993"/>
                </a:lnTo>
                <a:lnTo>
                  <a:pt x="358276" y="302384"/>
                </a:lnTo>
                <a:lnTo>
                  <a:pt x="341500" y="345459"/>
                </a:lnTo>
                <a:lnTo>
                  <a:pt x="315096" y="382625"/>
                </a:lnTo>
                <a:lnTo>
                  <a:pt x="288401" y="411949"/>
                </a:lnTo>
                <a:lnTo>
                  <a:pt x="260830" y="440398"/>
                </a:lnTo>
                <a:lnTo>
                  <a:pt x="232384" y="467972"/>
                </a:lnTo>
                <a:lnTo>
                  <a:pt x="203062" y="494671"/>
                </a:lnTo>
                <a:lnTo>
                  <a:pt x="195914" y="498318"/>
                </a:lnTo>
                <a:lnTo>
                  <a:pt x="186140" y="499339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815925" y="7266843"/>
            <a:ext cx="364490" cy="568325"/>
          </a:xfrm>
          <a:custGeom>
            <a:avLst/>
            <a:gdLst/>
            <a:ahLst/>
            <a:cxnLst/>
            <a:rect l="l" t="t" r="r" b="b"/>
            <a:pathLst>
              <a:path w="364490" h="568325">
                <a:moveTo>
                  <a:pt x="81254" y="568142"/>
                </a:moveTo>
                <a:lnTo>
                  <a:pt x="42049" y="557892"/>
                </a:lnTo>
                <a:lnTo>
                  <a:pt x="32312" y="536957"/>
                </a:lnTo>
                <a:lnTo>
                  <a:pt x="34171" y="528130"/>
                </a:lnTo>
                <a:lnTo>
                  <a:pt x="39970" y="521930"/>
                </a:lnTo>
                <a:lnTo>
                  <a:pt x="49051" y="520544"/>
                </a:lnTo>
                <a:lnTo>
                  <a:pt x="85120" y="519778"/>
                </a:lnTo>
                <a:lnTo>
                  <a:pt x="117030" y="510915"/>
                </a:lnTo>
                <a:lnTo>
                  <a:pt x="172756" y="471524"/>
                </a:lnTo>
                <a:lnTo>
                  <a:pt x="206950" y="435747"/>
                </a:lnTo>
                <a:lnTo>
                  <a:pt x="237102" y="398256"/>
                </a:lnTo>
                <a:lnTo>
                  <a:pt x="262600" y="358763"/>
                </a:lnTo>
                <a:lnTo>
                  <a:pt x="282831" y="316984"/>
                </a:lnTo>
                <a:lnTo>
                  <a:pt x="297182" y="272633"/>
                </a:lnTo>
                <a:lnTo>
                  <a:pt x="305041" y="225423"/>
                </a:lnTo>
                <a:lnTo>
                  <a:pt x="305797" y="175069"/>
                </a:lnTo>
                <a:lnTo>
                  <a:pt x="297956" y="133417"/>
                </a:lnTo>
                <a:lnTo>
                  <a:pt x="279830" y="95704"/>
                </a:lnTo>
                <a:lnTo>
                  <a:pt x="254265" y="66744"/>
                </a:lnTo>
                <a:lnTo>
                  <a:pt x="224105" y="51353"/>
                </a:lnTo>
                <a:lnTo>
                  <a:pt x="182931" y="51097"/>
                </a:lnTo>
                <a:lnTo>
                  <a:pt x="145039" y="66817"/>
                </a:lnTo>
                <a:lnTo>
                  <a:pt x="112836" y="96980"/>
                </a:lnTo>
                <a:lnTo>
                  <a:pt x="88730" y="140055"/>
                </a:lnTo>
                <a:lnTo>
                  <a:pt x="81728" y="179738"/>
                </a:lnTo>
                <a:lnTo>
                  <a:pt x="70896" y="194583"/>
                </a:lnTo>
                <a:lnTo>
                  <a:pt x="18708" y="184407"/>
                </a:lnTo>
                <a:lnTo>
                  <a:pt x="0" y="146001"/>
                </a:lnTo>
                <a:lnTo>
                  <a:pt x="4704" y="130719"/>
                </a:lnTo>
                <a:lnTo>
                  <a:pt x="27260" y="87544"/>
                </a:lnTo>
                <a:lnTo>
                  <a:pt x="56315" y="51428"/>
                </a:lnTo>
                <a:lnTo>
                  <a:pt x="92763" y="23828"/>
                </a:lnTo>
                <a:lnTo>
                  <a:pt x="137502" y="6199"/>
                </a:lnTo>
                <a:lnTo>
                  <a:pt x="191428" y="0"/>
                </a:lnTo>
                <a:lnTo>
                  <a:pt x="223813" y="3209"/>
                </a:lnTo>
                <a:lnTo>
                  <a:pt x="275673" y="16084"/>
                </a:lnTo>
                <a:lnTo>
                  <a:pt x="310465" y="42016"/>
                </a:lnTo>
                <a:lnTo>
                  <a:pt x="346934" y="100665"/>
                </a:lnTo>
                <a:lnTo>
                  <a:pt x="364148" y="168067"/>
                </a:lnTo>
                <a:lnTo>
                  <a:pt x="362057" y="220449"/>
                </a:lnTo>
                <a:lnTo>
                  <a:pt x="353579" y="271149"/>
                </a:lnTo>
                <a:lnTo>
                  <a:pt x="339612" y="320169"/>
                </a:lnTo>
                <a:lnTo>
                  <a:pt x="321052" y="367509"/>
                </a:lnTo>
                <a:lnTo>
                  <a:pt x="298794" y="413167"/>
                </a:lnTo>
                <a:lnTo>
                  <a:pt x="274907" y="450297"/>
                </a:lnTo>
                <a:lnTo>
                  <a:pt x="245987" y="484363"/>
                </a:lnTo>
                <a:lnTo>
                  <a:pt x="213128" y="514928"/>
                </a:lnTo>
                <a:lnTo>
                  <a:pt x="177424" y="541553"/>
                </a:lnTo>
                <a:lnTo>
                  <a:pt x="114696" y="567522"/>
                </a:lnTo>
                <a:lnTo>
                  <a:pt x="81254" y="56814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085253" y="2823425"/>
            <a:ext cx="487045" cy="386715"/>
          </a:xfrm>
          <a:custGeom>
            <a:avLst/>
            <a:gdLst/>
            <a:ahLst/>
            <a:cxnLst/>
            <a:rect l="l" t="t" r="r" b="b"/>
            <a:pathLst>
              <a:path w="487044" h="386714">
                <a:moveTo>
                  <a:pt x="290881" y="386433"/>
                </a:moveTo>
                <a:lnTo>
                  <a:pt x="253536" y="370092"/>
                </a:lnTo>
                <a:lnTo>
                  <a:pt x="253536" y="360755"/>
                </a:lnTo>
                <a:lnTo>
                  <a:pt x="255870" y="356087"/>
                </a:lnTo>
                <a:lnTo>
                  <a:pt x="284624" y="315853"/>
                </a:lnTo>
                <a:lnTo>
                  <a:pt x="313962" y="276202"/>
                </a:lnTo>
                <a:lnTo>
                  <a:pt x="342522" y="236163"/>
                </a:lnTo>
                <a:lnTo>
                  <a:pt x="368942" y="194762"/>
                </a:lnTo>
                <a:lnTo>
                  <a:pt x="391861" y="151026"/>
                </a:lnTo>
                <a:lnTo>
                  <a:pt x="409918" y="103984"/>
                </a:lnTo>
                <a:lnTo>
                  <a:pt x="412252" y="99316"/>
                </a:lnTo>
                <a:lnTo>
                  <a:pt x="409918" y="87644"/>
                </a:lnTo>
                <a:lnTo>
                  <a:pt x="407583" y="87644"/>
                </a:lnTo>
                <a:lnTo>
                  <a:pt x="398831" y="82501"/>
                </a:lnTo>
                <a:lnTo>
                  <a:pt x="390078" y="78015"/>
                </a:lnTo>
                <a:lnTo>
                  <a:pt x="381325" y="74842"/>
                </a:lnTo>
                <a:lnTo>
                  <a:pt x="372573" y="73638"/>
                </a:lnTo>
                <a:lnTo>
                  <a:pt x="358276" y="76228"/>
                </a:lnTo>
                <a:lnTo>
                  <a:pt x="318889" y="92313"/>
                </a:lnTo>
                <a:lnTo>
                  <a:pt x="273776" y="123862"/>
                </a:lnTo>
                <a:lnTo>
                  <a:pt x="229320" y="155630"/>
                </a:lnTo>
                <a:lnTo>
                  <a:pt x="185301" y="187836"/>
                </a:lnTo>
                <a:lnTo>
                  <a:pt x="117723" y="238898"/>
                </a:lnTo>
                <a:lnTo>
                  <a:pt x="71917" y="276174"/>
                </a:lnTo>
                <a:lnTo>
                  <a:pt x="48139" y="293061"/>
                </a:lnTo>
                <a:lnTo>
                  <a:pt x="4485" y="282630"/>
                </a:lnTo>
                <a:lnTo>
                  <a:pt x="0" y="273804"/>
                </a:lnTo>
                <a:lnTo>
                  <a:pt x="328" y="264102"/>
                </a:lnTo>
                <a:lnTo>
                  <a:pt x="46170" y="221243"/>
                </a:lnTo>
                <a:lnTo>
                  <a:pt x="87021" y="187964"/>
                </a:lnTo>
                <a:lnTo>
                  <a:pt x="128794" y="156030"/>
                </a:lnTo>
                <a:lnTo>
                  <a:pt x="171604" y="125595"/>
                </a:lnTo>
                <a:lnTo>
                  <a:pt x="215567" y="96812"/>
                </a:lnTo>
                <a:lnTo>
                  <a:pt x="260797" y="69835"/>
                </a:lnTo>
                <a:lnTo>
                  <a:pt x="307411" y="44817"/>
                </a:lnTo>
                <a:lnTo>
                  <a:pt x="355523" y="21913"/>
                </a:lnTo>
                <a:lnTo>
                  <a:pt x="405249" y="1276"/>
                </a:lnTo>
                <a:lnTo>
                  <a:pt x="435081" y="0"/>
                </a:lnTo>
                <a:lnTo>
                  <a:pt x="463600" y="15573"/>
                </a:lnTo>
                <a:lnTo>
                  <a:pt x="483367" y="45591"/>
                </a:lnTo>
                <a:lnTo>
                  <a:pt x="486941" y="87644"/>
                </a:lnTo>
                <a:lnTo>
                  <a:pt x="480522" y="112738"/>
                </a:lnTo>
                <a:lnTo>
                  <a:pt x="463600" y="155338"/>
                </a:lnTo>
                <a:lnTo>
                  <a:pt x="437627" y="199876"/>
                </a:lnTo>
                <a:lnTo>
                  <a:pt x="410421" y="243854"/>
                </a:lnTo>
                <a:lnTo>
                  <a:pt x="382431" y="287272"/>
                </a:lnTo>
                <a:lnTo>
                  <a:pt x="325892" y="372427"/>
                </a:lnTo>
                <a:lnTo>
                  <a:pt x="300618" y="385557"/>
                </a:lnTo>
                <a:lnTo>
                  <a:pt x="290881" y="38643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239400" y="3991478"/>
            <a:ext cx="273050" cy="262890"/>
          </a:xfrm>
          <a:custGeom>
            <a:avLst/>
            <a:gdLst/>
            <a:ahLst/>
            <a:cxnLst/>
            <a:rect l="l" t="t" r="r" b="b"/>
            <a:pathLst>
              <a:path w="273050" h="262889">
                <a:moveTo>
                  <a:pt x="183769" y="262752"/>
                </a:moveTo>
                <a:lnTo>
                  <a:pt x="144200" y="252467"/>
                </a:lnTo>
                <a:lnTo>
                  <a:pt x="121115" y="244552"/>
                </a:lnTo>
                <a:lnTo>
                  <a:pt x="99561" y="241670"/>
                </a:lnTo>
                <a:lnTo>
                  <a:pt x="77570" y="243604"/>
                </a:lnTo>
                <a:lnTo>
                  <a:pt x="53172" y="250132"/>
                </a:lnTo>
                <a:lnTo>
                  <a:pt x="28738" y="252540"/>
                </a:lnTo>
                <a:lnTo>
                  <a:pt x="9992" y="241379"/>
                </a:lnTo>
                <a:lnTo>
                  <a:pt x="0" y="220589"/>
                </a:lnTo>
                <a:lnTo>
                  <a:pt x="1823" y="194110"/>
                </a:lnTo>
                <a:lnTo>
                  <a:pt x="14916" y="152348"/>
                </a:lnTo>
                <a:lnTo>
                  <a:pt x="31290" y="112118"/>
                </a:lnTo>
                <a:lnTo>
                  <a:pt x="53354" y="74952"/>
                </a:lnTo>
                <a:lnTo>
                  <a:pt x="83515" y="42381"/>
                </a:lnTo>
                <a:lnTo>
                  <a:pt x="117978" y="17105"/>
                </a:lnTo>
                <a:lnTo>
                  <a:pt x="167285" y="0"/>
                </a:lnTo>
                <a:lnTo>
                  <a:pt x="204594" y="7367"/>
                </a:lnTo>
                <a:lnTo>
                  <a:pt x="236213" y="28740"/>
                </a:lnTo>
                <a:lnTo>
                  <a:pt x="256235" y="61055"/>
                </a:lnTo>
                <a:lnTo>
                  <a:pt x="260757" y="76484"/>
                </a:lnTo>
                <a:lnTo>
                  <a:pt x="268051" y="107340"/>
                </a:lnTo>
                <a:lnTo>
                  <a:pt x="272573" y="124081"/>
                </a:lnTo>
                <a:lnTo>
                  <a:pt x="269436" y="140640"/>
                </a:lnTo>
                <a:lnTo>
                  <a:pt x="260903" y="196444"/>
                </a:lnTo>
                <a:lnTo>
                  <a:pt x="243652" y="233428"/>
                </a:lnTo>
                <a:lnTo>
                  <a:pt x="217431" y="255968"/>
                </a:lnTo>
                <a:lnTo>
                  <a:pt x="183769" y="26275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748499" y="3118821"/>
            <a:ext cx="375285" cy="358140"/>
          </a:xfrm>
          <a:custGeom>
            <a:avLst/>
            <a:gdLst/>
            <a:ahLst/>
            <a:cxnLst/>
            <a:rect l="l" t="t" r="r" b="b"/>
            <a:pathLst>
              <a:path w="375284" h="358139">
                <a:moveTo>
                  <a:pt x="181509" y="357728"/>
                </a:moveTo>
                <a:lnTo>
                  <a:pt x="167395" y="357145"/>
                </a:lnTo>
                <a:lnTo>
                  <a:pt x="138511" y="352476"/>
                </a:lnTo>
                <a:lnTo>
                  <a:pt x="133843" y="352476"/>
                </a:lnTo>
                <a:lnTo>
                  <a:pt x="124507" y="345473"/>
                </a:lnTo>
                <a:lnTo>
                  <a:pt x="124507" y="340805"/>
                </a:lnTo>
                <a:lnTo>
                  <a:pt x="122172" y="336136"/>
                </a:lnTo>
                <a:lnTo>
                  <a:pt x="124507" y="324465"/>
                </a:lnTo>
                <a:lnTo>
                  <a:pt x="129175" y="322130"/>
                </a:lnTo>
                <a:lnTo>
                  <a:pt x="152661" y="305681"/>
                </a:lnTo>
                <a:lnTo>
                  <a:pt x="201384" y="274533"/>
                </a:lnTo>
                <a:lnTo>
                  <a:pt x="241939" y="239847"/>
                </a:lnTo>
                <a:lnTo>
                  <a:pt x="273448" y="201623"/>
                </a:lnTo>
                <a:lnTo>
                  <a:pt x="296424" y="160736"/>
                </a:lnTo>
                <a:lnTo>
                  <a:pt x="294892" y="137430"/>
                </a:lnTo>
                <a:lnTo>
                  <a:pt x="284608" y="115437"/>
                </a:lnTo>
                <a:lnTo>
                  <a:pt x="266884" y="98039"/>
                </a:lnTo>
                <a:lnTo>
                  <a:pt x="230195" y="80167"/>
                </a:lnTo>
                <a:lnTo>
                  <a:pt x="193945" y="75863"/>
                </a:lnTo>
                <a:lnTo>
                  <a:pt x="158569" y="85565"/>
                </a:lnTo>
                <a:lnTo>
                  <a:pt x="124507" y="109710"/>
                </a:lnTo>
                <a:lnTo>
                  <a:pt x="98832" y="137430"/>
                </a:lnTo>
                <a:lnTo>
                  <a:pt x="84463" y="148773"/>
                </a:lnTo>
                <a:lnTo>
                  <a:pt x="26477" y="152311"/>
                </a:lnTo>
                <a:lnTo>
                  <a:pt x="0" y="116093"/>
                </a:lnTo>
                <a:lnTo>
                  <a:pt x="1385" y="101249"/>
                </a:lnTo>
                <a:lnTo>
                  <a:pt x="44930" y="41032"/>
                </a:lnTo>
                <a:lnTo>
                  <a:pt x="86578" y="16631"/>
                </a:lnTo>
                <a:lnTo>
                  <a:pt x="137854" y="3173"/>
                </a:lnTo>
                <a:lnTo>
                  <a:pt x="199196" y="0"/>
                </a:lnTo>
                <a:lnTo>
                  <a:pt x="221370" y="1750"/>
                </a:lnTo>
                <a:lnTo>
                  <a:pt x="303223" y="23213"/>
                </a:lnTo>
                <a:lnTo>
                  <a:pt x="338980" y="51095"/>
                </a:lnTo>
                <a:lnTo>
                  <a:pt x="363455" y="87535"/>
                </a:lnTo>
                <a:lnTo>
                  <a:pt x="375287" y="129423"/>
                </a:lnTo>
                <a:lnTo>
                  <a:pt x="373115" y="173644"/>
                </a:lnTo>
                <a:lnTo>
                  <a:pt x="355577" y="217088"/>
                </a:lnTo>
                <a:lnTo>
                  <a:pt x="323521" y="261585"/>
                </a:lnTo>
                <a:lnTo>
                  <a:pt x="286431" y="299955"/>
                </a:lnTo>
                <a:lnTo>
                  <a:pt x="243653" y="331322"/>
                </a:lnTo>
                <a:lnTo>
                  <a:pt x="194528" y="354811"/>
                </a:lnTo>
                <a:lnTo>
                  <a:pt x="181509" y="35772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443483" y="905920"/>
            <a:ext cx="365125" cy="380365"/>
          </a:xfrm>
          <a:custGeom>
            <a:avLst/>
            <a:gdLst/>
            <a:ahLst/>
            <a:cxnLst/>
            <a:rect l="l" t="t" r="r" b="b"/>
            <a:pathLst>
              <a:path w="365125" h="380365">
                <a:moveTo>
                  <a:pt x="105542" y="380196"/>
                </a:moveTo>
                <a:lnTo>
                  <a:pt x="39241" y="358823"/>
                </a:lnTo>
                <a:lnTo>
                  <a:pt x="13056" y="329133"/>
                </a:lnTo>
                <a:lnTo>
                  <a:pt x="0" y="292441"/>
                </a:lnTo>
                <a:lnTo>
                  <a:pt x="3136" y="254436"/>
                </a:lnTo>
                <a:lnTo>
                  <a:pt x="20263" y="207600"/>
                </a:lnTo>
                <a:lnTo>
                  <a:pt x="41345" y="162967"/>
                </a:lnTo>
                <a:lnTo>
                  <a:pt x="66447" y="120799"/>
                </a:lnTo>
                <a:lnTo>
                  <a:pt x="95633" y="81354"/>
                </a:lnTo>
                <a:lnTo>
                  <a:pt x="128969" y="44891"/>
                </a:lnTo>
                <a:lnTo>
                  <a:pt x="166519" y="11671"/>
                </a:lnTo>
                <a:lnTo>
                  <a:pt x="201530" y="0"/>
                </a:lnTo>
                <a:lnTo>
                  <a:pt x="212435" y="26990"/>
                </a:lnTo>
                <a:lnTo>
                  <a:pt x="223995" y="53104"/>
                </a:lnTo>
                <a:lnTo>
                  <a:pt x="241245" y="74843"/>
                </a:lnTo>
                <a:lnTo>
                  <a:pt x="269218" y="88702"/>
                </a:lnTo>
                <a:lnTo>
                  <a:pt x="283185" y="93043"/>
                </a:lnTo>
                <a:lnTo>
                  <a:pt x="296934" y="98915"/>
                </a:lnTo>
                <a:lnTo>
                  <a:pt x="310246" y="106100"/>
                </a:lnTo>
                <a:lnTo>
                  <a:pt x="322901" y="114379"/>
                </a:lnTo>
                <a:lnTo>
                  <a:pt x="330499" y="121382"/>
                </a:lnTo>
                <a:lnTo>
                  <a:pt x="159517" y="121382"/>
                </a:lnTo>
                <a:lnTo>
                  <a:pt x="125856" y="145637"/>
                </a:lnTo>
                <a:lnTo>
                  <a:pt x="100291" y="175362"/>
                </a:lnTo>
                <a:lnTo>
                  <a:pt x="80415" y="209027"/>
                </a:lnTo>
                <a:lnTo>
                  <a:pt x="63821" y="245099"/>
                </a:lnTo>
                <a:lnTo>
                  <a:pt x="62071" y="263117"/>
                </a:lnTo>
                <a:lnTo>
                  <a:pt x="69073" y="282448"/>
                </a:lnTo>
                <a:lnTo>
                  <a:pt x="113201" y="307797"/>
                </a:lnTo>
                <a:lnTo>
                  <a:pt x="142814" y="310058"/>
                </a:lnTo>
                <a:lnTo>
                  <a:pt x="268496" y="310058"/>
                </a:lnTo>
                <a:lnTo>
                  <a:pt x="242157" y="324611"/>
                </a:lnTo>
                <a:lnTo>
                  <a:pt x="206782" y="342556"/>
                </a:lnTo>
                <a:lnTo>
                  <a:pt x="170531" y="359625"/>
                </a:lnTo>
                <a:lnTo>
                  <a:pt x="133843" y="375819"/>
                </a:lnTo>
                <a:lnTo>
                  <a:pt x="120458" y="379430"/>
                </a:lnTo>
                <a:lnTo>
                  <a:pt x="105542" y="380196"/>
                </a:lnTo>
                <a:close/>
              </a:path>
              <a:path w="365125" h="380365">
                <a:moveTo>
                  <a:pt x="299204" y="262416"/>
                </a:moveTo>
                <a:lnTo>
                  <a:pt x="298174" y="251737"/>
                </a:lnTo>
                <a:lnTo>
                  <a:pt x="296278" y="222121"/>
                </a:lnTo>
                <a:lnTo>
                  <a:pt x="294892" y="207751"/>
                </a:lnTo>
                <a:lnTo>
                  <a:pt x="276803" y="163399"/>
                </a:lnTo>
                <a:lnTo>
                  <a:pt x="234207" y="140057"/>
                </a:lnTo>
                <a:lnTo>
                  <a:pt x="177424" y="126270"/>
                </a:lnTo>
                <a:lnTo>
                  <a:pt x="159517" y="121382"/>
                </a:lnTo>
                <a:lnTo>
                  <a:pt x="330499" y="121382"/>
                </a:lnTo>
                <a:lnTo>
                  <a:pt x="352623" y="141771"/>
                </a:lnTo>
                <a:lnTo>
                  <a:pt x="364622" y="174195"/>
                </a:lnTo>
                <a:lnTo>
                  <a:pt x="358677" y="210559"/>
                </a:lnTo>
                <a:lnTo>
                  <a:pt x="334571" y="249768"/>
                </a:lnTo>
                <a:lnTo>
                  <a:pt x="327788" y="255604"/>
                </a:lnTo>
                <a:lnTo>
                  <a:pt x="320098" y="259105"/>
                </a:lnTo>
                <a:lnTo>
                  <a:pt x="308896" y="259105"/>
                </a:lnTo>
                <a:lnTo>
                  <a:pt x="299204" y="262416"/>
                </a:lnTo>
                <a:close/>
              </a:path>
              <a:path w="365125" h="380365">
                <a:moveTo>
                  <a:pt x="299560" y="266108"/>
                </a:moveTo>
                <a:lnTo>
                  <a:pt x="299204" y="262416"/>
                </a:lnTo>
                <a:lnTo>
                  <a:pt x="308896" y="259105"/>
                </a:lnTo>
                <a:lnTo>
                  <a:pt x="305857" y="263960"/>
                </a:lnTo>
                <a:lnTo>
                  <a:pt x="299560" y="266108"/>
                </a:lnTo>
                <a:close/>
              </a:path>
              <a:path w="365125" h="380365">
                <a:moveTo>
                  <a:pt x="305857" y="263960"/>
                </a:moveTo>
                <a:lnTo>
                  <a:pt x="308896" y="259105"/>
                </a:lnTo>
                <a:lnTo>
                  <a:pt x="320098" y="259105"/>
                </a:lnTo>
                <a:lnTo>
                  <a:pt x="318816" y="259689"/>
                </a:lnTo>
                <a:lnTo>
                  <a:pt x="308969" y="262898"/>
                </a:lnTo>
                <a:lnTo>
                  <a:pt x="305857" y="263960"/>
                </a:lnTo>
                <a:close/>
              </a:path>
              <a:path w="365125" h="380365">
                <a:moveTo>
                  <a:pt x="268496" y="310058"/>
                </a:moveTo>
                <a:lnTo>
                  <a:pt x="142814" y="310058"/>
                </a:lnTo>
                <a:lnTo>
                  <a:pt x="157183" y="308125"/>
                </a:lnTo>
                <a:lnTo>
                  <a:pt x="196643" y="296855"/>
                </a:lnTo>
                <a:lnTo>
                  <a:pt x="234790" y="284490"/>
                </a:lnTo>
                <a:lnTo>
                  <a:pt x="299204" y="262416"/>
                </a:lnTo>
                <a:lnTo>
                  <a:pt x="299560" y="266108"/>
                </a:lnTo>
                <a:lnTo>
                  <a:pt x="304513" y="266108"/>
                </a:lnTo>
                <a:lnTo>
                  <a:pt x="300837" y="271980"/>
                </a:lnTo>
                <a:lnTo>
                  <a:pt x="293433" y="285074"/>
                </a:lnTo>
                <a:lnTo>
                  <a:pt x="285592" y="296855"/>
                </a:lnTo>
                <a:lnTo>
                  <a:pt x="276220" y="305791"/>
                </a:lnTo>
                <a:lnTo>
                  <a:pt x="268496" y="310058"/>
                </a:lnTo>
                <a:close/>
              </a:path>
              <a:path w="365125" h="380365">
                <a:moveTo>
                  <a:pt x="304513" y="266108"/>
                </a:moveTo>
                <a:lnTo>
                  <a:pt x="299560" y="266108"/>
                </a:lnTo>
                <a:lnTo>
                  <a:pt x="305857" y="263960"/>
                </a:lnTo>
                <a:lnTo>
                  <a:pt x="304513" y="266108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807652" y="5743060"/>
            <a:ext cx="427355" cy="401320"/>
          </a:xfrm>
          <a:custGeom>
            <a:avLst/>
            <a:gdLst/>
            <a:ahLst/>
            <a:cxnLst/>
            <a:rect l="l" t="t" r="r" b="b"/>
            <a:pathLst>
              <a:path w="427355" h="401320">
                <a:moveTo>
                  <a:pt x="42013" y="400991"/>
                </a:moveTo>
                <a:lnTo>
                  <a:pt x="35010" y="400991"/>
                </a:lnTo>
                <a:lnTo>
                  <a:pt x="28008" y="398657"/>
                </a:lnTo>
                <a:lnTo>
                  <a:pt x="23340" y="393989"/>
                </a:lnTo>
                <a:lnTo>
                  <a:pt x="9336" y="386986"/>
                </a:lnTo>
                <a:lnTo>
                  <a:pt x="7002" y="382318"/>
                </a:lnTo>
                <a:lnTo>
                  <a:pt x="4266" y="373491"/>
                </a:lnTo>
                <a:lnTo>
                  <a:pt x="2625" y="364227"/>
                </a:lnTo>
                <a:lnTo>
                  <a:pt x="0" y="342634"/>
                </a:lnTo>
                <a:lnTo>
                  <a:pt x="73522" y="343619"/>
                </a:lnTo>
                <a:lnTo>
                  <a:pt x="98030" y="342634"/>
                </a:lnTo>
                <a:lnTo>
                  <a:pt x="145002" y="336874"/>
                </a:lnTo>
                <a:lnTo>
                  <a:pt x="189836" y="326122"/>
                </a:lnTo>
                <a:lnTo>
                  <a:pt x="231946" y="309663"/>
                </a:lnTo>
                <a:lnTo>
                  <a:pt x="270749" y="286784"/>
                </a:lnTo>
                <a:lnTo>
                  <a:pt x="305663" y="256774"/>
                </a:lnTo>
                <a:lnTo>
                  <a:pt x="336103" y="218918"/>
                </a:lnTo>
                <a:lnTo>
                  <a:pt x="356453" y="179198"/>
                </a:lnTo>
                <a:lnTo>
                  <a:pt x="366227" y="137546"/>
                </a:lnTo>
                <a:lnTo>
                  <a:pt x="357109" y="110082"/>
                </a:lnTo>
                <a:lnTo>
                  <a:pt x="337489" y="87432"/>
                </a:lnTo>
                <a:lnTo>
                  <a:pt x="310428" y="74192"/>
                </a:lnTo>
                <a:lnTo>
                  <a:pt x="259699" y="67773"/>
                </a:lnTo>
                <a:lnTo>
                  <a:pt x="212690" y="73609"/>
                </a:lnTo>
                <a:lnTo>
                  <a:pt x="169619" y="92575"/>
                </a:lnTo>
                <a:lnTo>
                  <a:pt x="130707" y="125547"/>
                </a:lnTo>
                <a:lnTo>
                  <a:pt x="118817" y="140647"/>
                </a:lnTo>
                <a:lnTo>
                  <a:pt x="95915" y="173473"/>
                </a:lnTo>
                <a:lnTo>
                  <a:pt x="84026" y="188573"/>
                </a:lnTo>
                <a:lnTo>
                  <a:pt x="49015" y="179235"/>
                </a:lnTo>
                <a:lnTo>
                  <a:pt x="49015" y="167564"/>
                </a:lnTo>
                <a:lnTo>
                  <a:pt x="83442" y="107164"/>
                </a:lnTo>
                <a:lnTo>
                  <a:pt x="135375" y="62521"/>
                </a:lnTo>
                <a:lnTo>
                  <a:pt x="196643" y="29841"/>
                </a:lnTo>
                <a:lnTo>
                  <a:pt x="261413" y="4164"/>
                </a:lnTo>
                <a:lnTo>
                  <a:pt x="306656" y="0"/>
                </a:lnTo>
                <a:lnTo>
                  <a:pt x="351676" y="15107"/>
                </a:lnTo>
                <a:lnTo>
                  <a:pt x="390645" y="44668"/>
                </a:lnTo>
                <a:lnTo>
                  <a:pt x="417739" y="83866"/>
                </a:lnTo>
                <a:lnTo>
                  <a:pt x="427131" y="127881"/>
                </a:lnTo>
                <a:lnTo>
                  <a:pt x="420493" y="177812"/>
                </a:lnTo>
                <a:lnTo>
                  <a:pt x="403790" y="222711"/>
                </a:lnTo>
                <a:lnTo>
                  <a:pt x="376584" y="262795"/>
                </a:lnTo>
                <a:lnTo>
                  <a:pt x="338437" y="298283"/>
                </a:lnTo>
                <a:lnTo>
                  <a:pt x="293139" y="327937"/>
                </a:lnTo>
                <a:lnTo>
                  <a:pt x="246026" y="351885"/>
                </a:lnTo>
                <a:lnTo>
                  <a:pt x="197227" y="370646"/>
                </a:lnTo>
                <a:lnTo>
                  <a:pt x="146872" y="384738"/>
                </a:lnTo>
                <a:lnTo>
                  <a:pt x="95091" y="394680"/>
                </a:lnTo>
                <a:lnTo>
                  <a:pt x="42013" y="40099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541422" y="1419609"/>
            <a:ext cx="280670" cy="344805"/>
          </a:xfrm>
          <a:custGeom>
            <a:avLst/>
            <a:gdLst/>
            <a:ahLst/>
            <a:cxnLst/>
            <a:rect l="l" t="t" r="r" b="b"/>
            <a:pathLst>
              <a:path w="280669" h="344805">
                <a:moveTo>
                  <a:pt x="174899" y="344744"/>
                </a:moveTo>
                <a:lnTo>
                  <a:pt x="128801" y="343577"/>
                </a:lnTo>
                <a:lnTo>
                  <a:pt x="87955" y="324027"/>
                </a:lnTo>
                <a:lnTo>
                  <a:pt x="54112" y="286970"/>
                </a:lnTo>
                <a:lnTo>
                  <a:pt x="48860" y="278581"/>
                </a:lnTo>
                <a:lnTo>
                  <a:pt x="38357" y="262679"/>
                </a:lnTo>
                <a:lnTo>
                  <a:pt x="33106" y="254290"/>
                </a:lnTo>
                <a:lnTo>
                  <a:pt x="10904" y="209472"/>
                </a:lnTo>
                <a:lnTo>
                  <a:pt x="18" y="164654"/>
                </a:lnTo>
                <a:lnTo>
                  <a:pt x="0" y="119836"/>
                </a:lnTo>
                <a:lnTo>
                  <a:pt x="10400" y="75018"/>
                </a:lnTo>
                <a:lnTo>
                  <a:pt x="30771" y="30199"/>
                </a:lnTo>
                <a:lnTo>
                  <a:pt x="44484" y="10504"/>
                </a:lnTo>
                <a:lnTo>
                  <a:pt x="61698" y="437"/>
                </a:lnTo>
                <a:lnTo>
                  <a:pt x="83288" y="0"/>
                </a:lnTo>
                <a:lnTo>
                  <a:pt x="110129" y="9191"/>
                </a:lnTo>
                <a:lnTo>
                  <a:pt x="127634" y="17908"/>
                </a:lnTo>
                <a:lnTo>
                  <a:pt x="145140" y="26406"/>
                </a:lnTo>
                <a:lnTo>
                  <a:pt x="162645" y="34467"/>
                </a:lnTo>
                <a:lnTo>
                  <a:pt x="180151" y="41871"/>
                </a:lnTo>
                <a:lnTo>
                  <a:pt x="227342" y="64922"/>
                </a:lnTo>
                <a:lnTo>
                  <a:pt x="258341" y="98477"/>
                </a:lnTo>
                <a:lnTo>
                  <a:pt x="262130" y="108106"/>
                </a:lnTo>
                <a:lnTo>
                  <a:pt x="110821" y="108106"/>
                </a:lnTo>
                <a:lnTo>
                  <a:pt x="85329" y="120652"/>
                </a:lnTo>
                <a:lnTo>
                  <a:pt x="71653" y="146329"/>
                </a:lnTo>
                <a:lnTo>
                  <a:pt x="70450" y="184262"/>
                </a:lnTo>
                <a:lnTo>
                  <a:pt x="72283" y="193599"/>
                </a:lnTo>
                <a:lnTo>
                  <a:pt x="95030" y="247251"/>
                </a:lnTo>
                <a:lnTo>
                  <a:pt x="144775" y="270521"/>
                </a:lnTo>
                <a:lnTo>
                  <a:pt x="269535" y="270521"/>
                </a:lnTo>
                <a:lnTo>
                  <a:pt x="264213" y="285292"/>
                </a:lnTo>
                <a:lnTo>
                  <a:pt x="253965" y="301559"/>
                </a:lnTo>
                <a:lnTo>
                  <a:pt x="240653" y="315200"/>
                </a:lnTo>
                <a:lnTo>
                  <a:pt x="224497" y="326653"/>
                </a:lnTo>
                <a:lnTo>
                  <a:pt x="174899" y="344744"/>
                </a:lnTo>
                <a:close/>
              </a:path>
              <a:path w="280669" h="344805">
                <a:moveTo>
                  <a:pt x="269535" y="270521"/>
                </a:moveTo>
                <a:lnTo>
                  <a:pt x="144775" y="270521"/>
                </a:lnTo>
                <a:lnTo>
                  <a:pt x="173148" y="265962"/>
                </a:lnTo>
                <a:lnTo>
                  <a:pt x="193534" y="253925"/>
                </a:lnTo>
                <a:lnTo>
                  <a:pt x="208450" y="236199"/>
                </a:lnTo>
                <a:lnTo>
                  <a:pt x="216802" y="214097"/>
                </a:lnTo>
                <a:lnTo>
                  <a:pt x="217495" y="188930"/>
                </a:lnTo>
                <a:lnTo>
                  <a:pt x="210492" y="160116"/>
                </a:lnTo>
                <a:lnTo>
                  <a:pt x="196488" y="136992"/>
                </a:lnTo>
                <a:lnTo>
                  <a:pt x="175482" y="119996"/>
                </a:lnTo>
                <a:lnTo>
                  <a:pt x="147473" y="109564"/>
                </a:lnTo>
                <a:lnTo>
                  <a:pt x="110821" y="108106"/>
                </a:lnTo>
                <a:lnTo>
                  <a:pt x="262130" y="108106"/>
                </a:lnTo>
                <a:lnTo>
                  <a:pt x="275336" y="141661"/>
                </a:lnTo>
                <a:lnTo>
                  <a:pt x="280514" y="193599"/>
                </a:lnTo>
                <a:lnTo>
                  <a:pt x="278180" y="195933"/>
                </a:lnTo>
                <a:lnTo>
                  <a:pt x="278180" y="216941"/>
                </a:lnTo>
                <a:lnTo>
                  <a:pt x="276758" y="225914"/>
                </a:lnTo>
                <a:lnTo>
                  <a:pt x="275554" y="237950"/>
                </a:lnTo>
                <a:lnTo>
                  <a:pt x="273913" y="251737"/>
                </a:lnTo>
                <a:lnTo>
                  <a:pt x="271178" y="265962"/>
                </a:lnTo>
                <a:lnTo>
                  <a:pt x="269535" y="27052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625315" y="136482"/>
            <a:ext cx="304165" cy="277495"/>
          </a:xfrm>
          <a:custGeom>
            <a:avLst/>
            <a:gdLst/>
            <a:ahLst/>
            <a:cxnLst/>
            <a:rect l="l" t="t" r="r" b="b"/>
            <a:pathLst>
              <a:path w="304165" h="277495">
                <a:moveTo>
                  <a:pt x="85302" y="277451"/>
                </a:moveTo>
                <a:lnTo>
                  <a:pt x="39131" y="265707"/>
                </a:lnTo>
                <a:lnTo>
                  <a:pt x="7585" y="236054"/>
                </a:lnTo>
                <a:lnTo>
                  <a:pt x="0" y="216212"/>
                </a:lnTo>
                <a:lnTo>
                  <a:pt x="14988" y="173904"/>
                </a:lnTo>
                <a:lnTo>
                  <a:pt x="35885" y="135096"/>
                </a:lnTo>
                <a:lnTo>
                  <a:pt x="63347" y="100666"/>
                </a:lnTo>
                <a:lnTo>
                  <a:pt x="98030" y="71487"/>
                </a:lnTo>
                <a:lnTo>
                  <a:pt x="155797" y="35014"/>
                </a:lnTo>
                <a:lnTo>
                  <a:pt x="217066" y="3793"/>
                </a:lnTo>
                <a:lnTo>
                  <a:pt x="245075" y="0"/>
                </a:lnTo>
                <a:lnTo>
                  <a:pt x="260392" y="2808"/>
                </a:lnTo>
                <a:lnTo>
                  <a:pt x="273083" y="8461"/>
                </a:lnTo>
                <a:lnTo>
                  <a:pt x="287343" y="21008"/>
                </a:lnTo>
                <a:lnTo>
                  <a:pt x="297883" y="37056"/>
                </a:lnTo>
                <a:lnTo>
                  <a:pt x="303608" y="55730"/>
                </a:lnTo>
                <a:lnTo>
                  <a:pt x="303426" y="76155"/>
                </a:lnTo>
                <a:lnTo>
                  <a:pt x="301978" y="83158"/>
                </a:lnTo>
                <a:lnTo>
                  <a:pt x="193726" y="83158"/>
                </a:lnTo>
                <a:lnTo>
                  <a:pt x="184535" y="88775"/>
                </a:lnTo>
                <a:lnTo>
                  <a:pt x="181472" y="94830"/>
                </a:lnTo>
                <a:lnTo>
                  <a:pt x="184535" y="100884"/>
                </a:lnTo>
                <a:lnTo>
                  <a:pt x="193726" y="106501"/>
                </a:lnTo>
                <a:lnTo>
                  <a:pt x="296483" y="106501"/>
                </a:lnTo>
                <a:lnTo>
                  <a:pt x="294382" y="114379"/>
                </a:lnTo>
                <a:lnTo>
                  <a:pt x="280085" y="150852"/>
                </a:lnTo>
                <a:lnTo>
                  <a:pt x="248211" y="196444"/>
                </a:lnTo>
                <a:lnTo>
                  <a:pt x="208897" y="231969"/>
                </a:lnTo>
                <a:lnTo>
                  <a:pt x="162581" y="257865"/>
                </a:lnTo>
                <a:lnTo>
                  <a:pt x="109700" y="274570"/>
                </a:lnTo>
                <a:lnTo>
                  <a:pt x="85302" y="277451"/>
                </a:lnTo>
                <a:close/>
              </a:path>
              <a:path w="304165" h="277495">
                <a:moveTo>
                  <a:pt x="296483" y="106501"/>
                </a:moveTo>
                <a:lnTo>
                  <a:pt x="196060" y="106501"/>
                </a:lnTo>
                <a:lnTo>
                  <a:pt x="203062" y="99498"/>
                </a:lnTo>
                <a:lnTo>
                  <a:pt x="205396" y="94830"/>
                </a:lnTo>
                <a:lnTo>
                  <a:pt x="193726" y="83158"/>
                </a:lnTo>
                <a:lnTo>
                  <a:pt x="301978" y="83158"/>
                </a:lnTo>
                <a:lnTo>
                  <a:pt x="299451" y="95377"/>
                </a:lnTo>
                <a:lnTo>
                  <a:pt x="296483" y="10650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551933" y="2802817"/>
            <a:ext cx="373380" cy="268605"/>
          </a:xfrm>
          <a:custGeom>
            <a:avLst/>
            <a:gdLst/>
            <a:ahLst/>
            <a:cxnLst/>
            <a:rect l="l" t="t" r="r" b="b"/>
            <a:pathLst>
              <a:path w="373380" h="268605">
                <a:moveTo>
                  <a:pt x="100035" y="268406"/>
                </a:moveTo>
                <a:lnTo>
                  <a:pt x="39861" y="239738"/>
                </a:lnTo>
                <a:lnTo>
                  <a:pt x="5543" y="192578"/>
                </a:lnTo>
                <a:lnTo>
                  <a:pt x="0" y="175946"/>
                </a:lnTo>
                <a:lnTo>
                  <a:pt x="9992" y="132033"/>
                </a:lnTo>
                <a:lnTo>
                  <a:pt x="27424" y="92496"/>
                </a:lnTo>
                <a:lnTo>
                  <a:pt x="54485" y="59086"/>
                </a:lnTo>
                <a:lnTo>
                  <a:pt x="93361" y="33555"/>
                </a:lnTo>
                <a:lnTo>
                  <a:pt x="131873" y="24801"/>
                </a:lnTo>
                <a:lnTo>
                  <a:pt x="151129" y="26990"/>
                </a:lnTo>
                <a:lnTo>
                  <a:pt x="189422" y="52922"/>
                </a:lnTo>
                <a:lnTo>
                  <a:pt x="196826" y="71633"/>
                </a:lnTo>
                <a:lnTo>
                  <a:pt x="195768" y="80824"/>
                </a:lnTo>
                <a:lnTo>
                  <a:pt x="190772" y="89140"/>
                </a:lnTo>
                <a:lnTo>
                  <a:pt x="182055" y="96581"/>
                </a:lnTo>
                <a:lnTo>
                  <a:pt x="147628" y="116714"/>
                </a:lnTo>
                <a:lnTo>
                  <a:pt x="131509" y="127109"/>
                </a:lnTo>
                <a:lnTo>
                  <a:pt x="116702" y="138598"/>
                </a:lnTo>
                <a:lnTo>
                  <a:pt x="111961" y="145710"/>
                </a:lnTo>
                <a:lnTo>
                  <a:pt x="108533" y="155230"/>
                </a:lnTo>
                <a:lnTo>
                  <a:pt x="106855" y="165187"/>
                </a:lnTo>
                <a:lnTo>
                  <a:pt x="107366" y="173612"/>
                </a:lnTo>
                <a:lnTo>
                  <a:pt x="149488" y="193527"/>
                </a:lnTo>
                <a:lnTo>
                  <a:pt x="159590" y="193454"/>
                </a:lnTo>
                <a:lnTo>
                  <a:pt x="203244" y="173174"/>
                </a:lnTo>
                <a:lnTo>
                  <a:pt x="253208" y="141662"/>
                </a:lnTo>
                <a:lnTo>
                  <a:pt x="287817" y="114234"/>
                </a:lnTo>
                <a:lnTo>
                  <a:pt x="294819" y="86514"/>
                </a:lnTo>
                <a:lnTo>
                  <a:pt x="291756" y="70904"/>
                </a:lnTo>
                <a:lnTo>
                  <a:pt x="287854" y="58284"/>
                </a:lnTo>
                <a:lnTo>
                  <a:pt x="278298" y="32169"/>
                </a:lnTo>
                <a:lnTo>
                  <a:pt x="273083" y="19549"/>
                </a:lnTo>
                <a:lnTo>
                  <a:pt x="290953" y="5945"/>
                </a:lnTo>
                <a:lnTo>
                  <a:pt x="309261" y="0"/>
                </a:lnTo>
                <a:lnTo>
                  <a:pt x="327569" y="1495"/>
                </a:lnTo>
                <a:lnTo>
                  <a:pt x="345439" y="10212"/>
                </a:lnTo>
                <a:lnTo>
                  <a:pt x="362507" y="28011"/>
                </a:lnTo>
                <a:lnTo>
                  <a:pt x="371697" y="51062"/>
                </a:lnTo>
                <a:lnTo>
                  <a:pt x="373010" y="75864"/>
                </a:lnTo>
                <a:lnTo>
                  <a:pt x="366445" y="98915"/>
                </a:lnTo>
                <a:lnTo>
                  <a:pt x="340252" y="143299"/>
                </a:lnTo>
                <a:lnTo>
                  <a:pt x="308613" y="180874"/>
                </a:lnTo>
                <a:lnTo>
                  <a:pt x="271916" y="211836"/>
                </a:lnTo>
                <a:lnTo>
                  <a:pt x="230552" y="236378"/>
                </a:lnTo>
                <a:lnTo>
                  <a:pt x="184908" y="254696"/>
                </a:lnTo>
                <a:lnTo>
                  <a:pt x="135374" y="266983"/>
                </a:lnTo>
                <a:lnTo>
                  <a:pt x="100035" y="26840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582155" y="6349469"/>
            <a:ext cx="325120" cy="368300"/>
          </a:xfrm>
          <a:custGeom>
            <a:avLst/>
            <a:gdLst/>
            <a:ahLst/>
            <a:cxnLst/>
            <a:rect l="l" t="t" r="r" b="b"/>
            <a:pathLst>
              <a:path w="325119" h="368300">
                <a:moveTo>
                  <a:pt x="181467" y="368013"/>
                </a:moveTo>
                <a:lnTo>
                  <a:pt x="139958" y="364689"/>
                </a:lnTo>
                <a:lnTo>
                  <a:pt x="96097" y="347808"/>
                </a:lnTo>
                <a:lnTo>
                  <a:pt x="58351" y="324830"/>
                </a:lnTo>
                <a:lnTo>
                  <a:pt x="27534" y="292369"/>
                </a:lnTo>
                <a:lnTo>
                  <a:pt x="7074" y="213185"/>
                </a:lnTo>
                <a:lnTo>
                  <a:pt x="692" y="159606"/>
                </a:lnTo>
                <a:lnTo>
                  <a:pt x="0" y="105589"/>
                </a:lnTo>
                <a:lnTo>
                  <a:pt x="7403" y="51353"/>
                </a:lnTo>
                <a:lnTo>
                  <a:pt x="45441" y="27610"/>
                </a:lnTo>
                <a:lnTo>
                  <a:pt x="54376" y="29470"/>
                </a:lnTo>
                <a:lnTo>
                  <a:pt x="77862" y="67511"/>
                </a:lnTo>
                <a:lnTo>
                  <a:pt x="82530" y="115583"/>
                </a:lnTo>
                <a:lnTo>
                  <a:pt x="84426" y="140057"/>
                </a:lnTo>
                <a:lnTo>
                  <a:pt x="90845" y="188785"/>
                </a:lnTo>
                <a:lnTo>
                  <a:pt x="100764" y="235762"/>
                </a:lnTo>
                <a:lnTo>
                  <a:pt x="122464" y="267968"/>
                </a:lnTo>
                <a:lnTo>
                  <a:pt x="157073" y="283323"/>
                </a:lnTo>
                <a:lnTo>
                  <a:pt x="195622" y="280734"/>
                </a:lnTo>
                <a:lnTo>
                  <a:pt x="229137" y="259105"/>
                </a:lnTo>
                <a:lnTo>
                  <a:pt x="254265" y="221064"/>
                </a:lnTo>
                <a:lnTo>
                  <a:pt x="267357" y="180615"/>
                </a:lnTo>
                <a:lnTo>
                  <a:pt x="269509" y="137978"/>
                </a:lnTo>
                <a:lnTo>
                  <a:pt x="261814" y="93371"/>
                </a:lnTo>
                <a:lnTo>
                  <a:pt x="245475" y="48436"/>
                </a:lnTo>
                <a:lnTo>
                  <a:pt x="242777" y="25093"/>
                </a:lnTo>
                <a:lnTo>
                  <a:pt x="250144" y="0"/>
                </a:lnTo>
                <a:lnTo>
                  <a:pt x="250144" y="7002"/>
                </a:lnTo>
                <a:lnTo>
                  <a:pt x="277168" y="21482"/>
                </a:lnTo>
                <a:lnTo>
                  <a:pt x="298284" y="40557"/>
                </a:lnTo>
                <a:lnTo>
                  <a:pt x="312835" y="64447"/>
                </a:lnTo>
                <a:lnTo>
                  <a:pt x="320166" y="93371"/>
                </a:lnTo>
                <a:lnTo>
                  <a:pt x="324870" y="147497"/>
                </a:lnTo>
                <a:lnTo>
                  <a:pt x="322792" y="200748"/>
                </a:lnTo>
                <a:lnTo>
                  <a:pt x="310647" y="252248"/>
                </a:lnTo>
                <a:lnTo>
                  <a:pt x="285155" y="301122"/>
                </a:lnTo>
                <a:lnTo>
                  <a:pt x="254738" y="335781"/>
                </a:lnTo>
                <a:lnTo>
                  <a:pt x="219951" y="358228"/>
                </a:lnTo>
                <a:lnTo>
                  <a:pt x="181467" y="36801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916466" y="2045050"/>
            <a:ext cx="337820" cy="387985"/>
          </a:xfrm>
          <a:custGeom>
            <a:avLst/>
            <a:gdLst/>
            <a:ahLst/>
            <a:cxnLst/>
            <a:rect l="l" t="t" r="r" b="b"/>
            <a:pathLst>
              <a:path w="337819" h="387985">
                <a:moveTo>
                  <a:pt x="234571" y="387490"/>
                </a:moveTo>
                <a:lnTo>
                  <a:pt x="211304" y="384791"/>
                </a:lnTo>
                <a:lnTo>
                  <a:pt x="186723" y="383405"/>
                </a:lnTo>
                <a:lnTo>
                  <a:pt x="131873" y="382822"/>
                </a:lnTo>
                <a:lnTo>
                  <a:pt x="86359" y="333510"/>
                </a:lnTo>
                <a:lnTo>
                  <a:pt x="40845" y="282448"/>
                </a:lnTo>
                <a:lnTo>
                  <a:pt x="11451" y="239263"/>
                </a:lnTo>
                <a:lnTo>
                  <a:pt x="0" y="196079"/>
                </a:lnTo>
                <a:lnTo>
                  <a:pt x="6054" y="151144"/>
                </a:lnTo>
                <a:lnTo>
                  <a:pt x="29175" y="102708"/>
                </a:lnTo>
                <a:lnTo>
                  <a:pt x="68854" y="46685"/>
                </a:lnTo>
                <a:lnTo>
                  <a:pt x="122537" y="4668"/>
                </a:lnTo>
                <a:lnTo>
                  <a:pt x="136542" y="0"/>
                </a:lnTo>
                <a:lnTo>
                  <a:pt x="150290" y="7039"/>
                </a:lnTo>
                <a:lnTo>
                  <a:pt x="156089" y="13713"/>
                </a:lnTo>
                <a:lnTo>
                  <a:pt x="157949" y="21701"/>
                </a:lnTo>
                <a:lnTo>
                  <a:pt x="155214" y="30345"/>
                </a:lnTo>
                <a:lnTo>
                  <a:pt x="138766" y="54527"/>
                </a:lnTo>
                <a:lnTo>
                  <a:pt x="121662" y="78489"/>
                </a:lnTo>
                <a:lnTo>
                  <a:pt x="104995" y="102890"/>
                </a:lnTo>
                <a:lnTo>
                  <a:pt x="89861" y="128385"/>
                </a:lnTo>
                <a:lnTo>
                  <a:pt x="79467" y="156724"/>
                </a:lnTo>
                <a:lnTo>
                  <a:pt x="76732" y="185283"/>
                </a:lnTo>
                <a:lnTo>
                  <a:pt x="82311" y="213404"/>
                </a:lnTo>
                <a:lnTo>
                  <a:pt x="96862" y="240430"/>
                </a:lnTo>
                <a:lnTo>
                  <a:pt x="116811" y="263080"/>
                </a:lnTo>
                <a:lnTo>
                  <a:pt x="139167" y="279821"/>
                </a:lnTo>
                <a:lnTo>
                  <a:pt x="165461" y="287371"/>
                </a:lnTo>
                <a:lnTo>
                  <a:pt x="197226" y="282448"/>
                </a:lnTo>
                <a:lnTo>
                  <a:pt x="225600" y="274241"/>
                </a:lnTo>
                <a:lnTo>
                  <a:pt x="254410" y="271068"/>
                </a:lnTo>
                <a:lnTo>
                  <a:pt x="311595" y="282448"/>
                </a:lnTo>
                <a:lnTo>
                  <a:pt x="334935" y="312793"/>
                </a:lnTo>
                <a:lnTo>
                  <a:pt x="337707" y="322860"/>
                </a:lnTo>
                <a:lnTo>
                  <a:pt x="336102" y="332051"/>
                </a:lnTo>
                <a:lnTo>
                  <a:pt x="303498" y="362543"/>
                </a:lnTo>
                <a:lnTo>
                  <a:pt x="259589" y="383260"/>
                </a:lnTo>
                <a:lnTo>
                  <a:pt x="234571" y="38749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136946" y="6673935"/>
            <a:ext cx="266065" cy="278130"/>
          </a:xfrm>
          <a:custGeom>
            <a:avLst/>
            <a:gdLst/>
            <a:ahLst/>
            <a:cxnLst/>
            <a:rect l="l" t="t" r="r" b="b"/>
            <a:pathLst>
              <a:path w="266065" h="278129">
                <a:moveTo>
                  <a:pt x="147008" y="277816"/>
                </a:moveTo>
                <a:lnTo>
                  <a:pt x="103828" y="268843"/>
                </a:lnTo>
                <a:lnTo>
                  <a:pt x="67724" y="221756"/>
                </a:lnTo>
                <a:lnTo>
                  <a:pt x="45331" y="184116"/>
                </a:lnTo>
                <a:lnTo>
                  <a:pt x="23267" y="145856"/>
                </a:lnTo>
                <a:lnTo>
                  <a:pt x="1859" y="107377"/>
                </a:lnTo>
                <a:lnTo>
                  <a:pt x="0" y="98623"/>
                </a:lnTo>
                <a:lnTo>
                  <a:pt x="984" y="88119"/>
                </a:lnTo>
                <a:lnTo>
                  <a:pt x="46498" y="47925"/>
                </a:lnTo>
                <a:lnTo>
                  <a:pt x="85885" y="27427"/>
                </a:lnTo>
                <a:lnTo>
                  <a:pt x="127023" y="11306"/>
                </a:lnTo>
                <a:lnTo>
                  <a:pt x="169911" y="0"/>
                </a:lnTo>
                <a:lnTo>
                  <a:pt x="203536" y="547"/>
                </a:lnTo>
                <a:lnTo>
                  <a:pt x="232347" y="14880"/>
                </a:lnTo>
                <a:lnTo>
                  <a:pt x="253280" y="41032"/>
                </a:lnTo>
                <a:lnTo>
                  <a:pt x="263141" y="76556"/>
                </a:lnTo>
                <a:lnTo>
                  <a:pt x="171954" y="76556"/>
                </a:lnTo>
                <a:lnTo>
                  <a:pt x="160575" y="77030"/>
                </a:lnTo>
                <a:lnTo>
                  <a:pt x="150436" y="84799"/>
                </a:lnTo>
                <a:lnTo>
                  <a:pt x="140736" y="93662"/>
                </a:lnTo>
                <a:lnTo>
                  <a:pt x="131035" y="102963"/>
                </a:lnTo>
                <a:lnTo>
                  <a:pt x="120896" y="112045"/>
                </a:lnTo>
                <a:lnTo>
                  <a:pt x="125455" y="127327"/>
                </a:lnTo>
                <a:lnTo>
                  <a:pt x="129357" y="141515"/>
                </a:lnTo>
                <a:lnTo>
                  <a:pt x="133697" y="154390"/>
                </a:lnTo>
                <a:lnTo>
                  <a:pt x="172245" y="177404"/>
                </a:lnTo>
                <a:lnTo>
                  <a:pt x="256448" y="177404"/>
                </a:lnTo>
                <a:lnTo>
                  <a:pt x="243288" y="200675"/>
                </a:lnTo>
                <a:lnTo>
                  <a:pt x="221260" y="221756"/>
                </a:lnTo>
                <a:lnTo>
                  <a:pt x="205906" y="234376"/>
                </a:lnTo>
                <a:lnTo>
                  <a:pt x="191209" y="247434"/>
                </a:lnTo>
                <a:lnTo>
                  <a:pt x="176950" y="260491"/>
                </a:lnTo>
                <a:lnTo>
                  <a:pt x="162909" y="273111"/>
                </a:lnTo>
                <a:lnTo>
                  <a:pt x="147008" y="277816"/>
                </a:lnTo>
                <a:close/>
              </a:path>
              <a:path w="266065" h="278129">
                <a:moveTo>
                  <a:pt x="256448" y="177404"/>
                </a:moveTo>
                <a:lnTo>
                  <a:pt x="174579" y="177404"/>
                </a:lnTo>
                <a:lnTo>
                  <a:pt x="181582" y="168067"/>
                </a:lnTo>
                <a:lnTo>
                  <a:pt x="183916" y="163399"/>
                </a:lnTo>
                <a:lnTo>
                  <a:pt x="187475" y="154390"/>
                </a:lnTo>
                <a:lnTo>
                  <a:pt x="190637" y="145856"/>
                </a:lnTo>
                <a:lnTo>
                  <a:pt x="193434" y="137138"/>
                </a:lnTo>
                <a:lnTo>
                  <a:pt x="195586" y="128384"/>
                </a:lnTo>
                <a:lnTo>
                  <a:pt x="197920" y="123715"/>
                </a:lnTo>
                <a:lnTo>
                  <a:pt x="195586" y="116713"/>
                </a:lnTo>
                <a:lnTo>
                  <a:pt x="195586" y="109710"/>
                </a:lnTo>
                <a:lnTo>
                  <a:pt x="192085" y="95741"/>
                </a:lnTo>
                <a:lnTo>
                  <a:pt x="183332" y="83741"/>
                </a:lnTo>
                <a:lnTo>
                  <a:pt x="171954" y="76556"/>
                </a:lnTo>
                <a:lnTo>
                  <a:pt x="263141" y="76556"/>
                </a:lnTo>
                <a:lnTo>
                  <a:pt x="263273" y="77030"/>
                </a:lnTo>
                <a:lnTo>
                  <a:pt x="263638" y="87425"/>
                </a:lnTo>
                <a:lnTo>
                  <a:pt x="264440" y="97164"/>
                </a:lnTo>
                <a:lnTo>
                  <a:pt x="265242" y="105589"/>
                </a:lnTo>
                <a:lnTo>
                  <a:pt x="265607" y="112045"/>
                </a:lnTo>
                <a:lnTo>
                  <a:pt x="264586" y="146257"/>
                </a:lnTo>
                <a:lnTo>
                  <a:pt x="257438" y="175654"/>
                </a:lnTo>
                <a:lnTo>
                  <a:pt x="256448" y="177404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580222" y="9574647"/>
            <a:ext cx="326390" cy="363220"/>
          </a:xfrm>
          <a:custGeom>
            <a:avLst/>
            <a:gdLst/>
            <a:ahLst/>
            <a:cxnLst/>
            <a:rect l="l" t="t" r="r" b="b"/>
            <a:pathLst>
              <a:path w="326390" h="363220">
                <a:moveTo>
                  <a:pt x="165717" y="362616"/>
                </a:moveTo>
                <a:lnTo>
                  <a:pt x="156381" y="362616"/>
                </a:lnTo>
                <a:lnTo>
                  <a:pt x="141647" y="355212"/>
                </a:lnTo>
                <a:lnTo>
                  <a:pt x="135958" y="347735"/>
                </a:lnTo>
                <a:lnTo>
                  <a:pt x="134645" y="338945"/>
                </a:lnTo>
                <a:lnTo>
                  <a:pt x="137708" y="329936"/>
                </a:lnTo>
                <a:lnTo>
                  <a:pt x="162001" y="289562"/>
                </a:lnTo>
                <a:lnTo>
                  <a:pt x="237120" y="169561"/>
                </a:lnTo>
                <a:lnTo>
                  <a:pt x="261413" y="129187"/>
                </a:lnTo>
                <a:lnTo>
                  <a:pt x="263346" y="121382"/>
                </a:lnTo>
                <a:lnTo>
                  <a:pt x="262872" y="112264"/>
                </a:lnTo>
                <a:lnTo>
                  <a:pt x="259079" y="91839"/>
                </a:lnTo>
                <a:lnTo>
                  <a:pt x="252368" y="83195"/>
                </a:lnTo>
                <a:lnTo>
                  <a:pt x="238656" y="78708"/>
                </a:lnTo>
                <a:lnTo>
                  <a:pt x="222318" y="79037"/>
                </a:lnTo>
                <a:lnTo>
                  <a:pt x="207730" y="84836"/>
                </a:lnTo>
                <a:lnTo>
                  <a:pt x="195148" y="93225"/>
                </a:lnTo>
                <a:lnTo>
                  <a:pt x="169984" y="109127"/>
                </a:lnTo>
                <a:lnTo>
                  <a:pt x="158715" y="117516"/>
                </a:lnTo>
                <a:lnTo>
                  <a:pt x="60685" y="215556"/>
                </a:lnTo>
                <a:lnTo>
                  <a:pt x="49780" y="225295"/>
                </a:lnTo>
                <a:lnTo>
                  <a:pt x="38220" y="233939"/>
                </a:lnTo>
                <a:lnTo>
                  <a:pt x="14004" y="250571"/>
                </a:lnTo>
                <a:lnTo>
                  <a:pt x="9518" y="240139"/>
                </a:lnTo>
                <a:lnTo>
                  <a:pt x="4376" y="230145"/>
                </a:lnTo>
                <a:lnTo>
                  <a:pt x="547" y="221027"/>
                </a:lnTo>
                <a:lnTo>
                  <a:pt x="0" y="213222"/>
                </a:lnTo>
                <a:lnTo>
                  <a:pt x="23000" y="169483"/>
                </a:lnTo>
                <a:lnTo>
                  <a:pt x="49961" y="130276"/>
                </a:lnTo>
                <a:lnTo>
                  <a:pt x="80841" y="95561"/>
                </a:lnTo>
                <a:lnTo>
                  <a:pt x="115600" y="65297"/>
                </a:lnTo>
                <a:lnTo>
                  <a:pt x="154197" y="39443"/>
                </a:lnTo>
                <a:lnTo>
                  <a:pt x="196591" y="17958"/>
                </a:lnTo>
                <a:lnTo>
                  <a:pt x="242741" y="802"/>
                </a:lnTo>
                <a:lnTo>
                  <a:pt x="259517" y="0"/>
                </a:lnTo>
                <a:lnTo>
                  <a:pt x="278918" y="6638"/>
                </a:lnTo>
                <a:lnTo>
                  <a:pt x="308094" y="33482"/>
                </a:lnTo>
                <a:lnTo>
                  <a:pt x="324433" y="80459"/>
                </a:lnTo>
                <a:lnTo>
                  <a:pt x="325818" y="104714"/>
                </a:lnTo>
                <a:lnTo>
                  <a:pt x="319764" y="129187"/>
                </a:lnTo>
                <a:lnTo>
                  <a:pt x="297059" y="178973"/>
                </a:lnTo>
                <a:lnTo>
                  <a:pt x="270880" y="227190"/>
                </a:lnTo>
                <a:lnTo>
                  <a:pt x="241116" y="273390"/>
                </a:lnTo>
                <a:lnTo>
                  <a:pt x="207655" y="317125"/>
                </a:lnTo>
                <a:lnTo>
                  <a:pt x="170385" y="357947"/>
                </a:lnTo>
                <a:lnTo>
                  <a:pt x="165717" y="362616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7590867" y="5786360"/>
            <a:ext cx="212725" cy="266700"/>
          </a:xfrm>
          <a:custGeom>
            <a:avLst/>
            <a:gdLst/>
            <a:ahLst/>
            <a:cxnLst/>
            <a:rect l="l" t="t" r="r" b="b"/>
            <a:pathLst>
              <a:path w="212725" h="266700">
                <a:moveTo>
                  <a:pt x="74689" y="266655"/>
                </a:moveTo>
                <a:lnTo>
                  <a:pt x="33661" y="257792"/>
                </a:lnTo>
                <a:lnTo>
                  <a:pt x="2954" y="231313"/>
                </a:lnTo>
                <a:lnTo>
                  <a:pt x="0" y="222304"/>
                </a:lnTo>
                <a:lnTo>
                  <a:pt x="1859" y="172846"/>
                </a:lnTo>
                <a:lnTo>
                  <a:pt x="13128" y="126015"/>
                </a:lnTo>
                <a:lnTo>
                  <a:pt x="31837" y="81809"/>
                </a:lnTo>
                <a:lnTo>
                  <a:pt x="56017" y="40230"/>
                </a:lnTo>
                <a:lnTo>
                  <a:pt x="103281" y="9045"/>
                </a:lnTo>
                <a:lnTo>
                  <a:pt x="146752" y="0"/>
                </a:lnTo>
                <a:lnTo>
                  <a:pt x="170385" y="4340"/>
                </a:lnTo>
                <a:lnTo>
                  <a:pt x="192267" y="14370"/>
                </a:lnTo>
                <a:lnTo>
                  <a:pt x="212398" y="28558"/>
                </a:lnTo>
                <a:lnTo>
                  <a:pt x="208751" y="60107"/>
                </a:lnTo>
                <a:lnTo>
                  <a:pt x="198977" y="90124"/>
                </a:lnTo>
                <a:lnTo>
                  <a:pt x="190078" y="121455"/>
                </a:lnTo>
                <a:lnTo>
                  <a:pt x="189057" y="156943"/>
                </a:lnTo>
                <a:lnTo>
                  <a:pt x="188583" y="210194"/>
                </a:lnTo>
                <a:lnTo>
                  <a:pt x="169509" y="245063"/>
                </a:lnTo>
                <a:lnTo>
                  <a:pt x="131617" y="263299"/>
                </a:lnTo>
                <a:lnTo>
                  <a:pt x="74689" y="26665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5560971" y="7002521"/>
            <a:ext cx="273685" cy="275590"/>
          </a:xfrm>
          <a:custGeom>
            <a:avLst/>
            <a:gdLst/>
            <a:ahLst/>
            <a:cxnLst/>
            <a:rect l="l" t="t" r="r" b="b"/>
            <a:pathLst>
              <a:path w="273684" h="275590">
                <a:moveTo>
                  <a:pt x="119584" y="275409"/>
                </a:moveTo>
                <a:lnTo>
                  <a:pt x="76295" y="266655"/>
                </a:lnTo>
                <a:lnTo>
                  <a:pt x="38427" y="245068"/>
                </a:lnTo>
                <a:lnTo>
                  <a:pt x="12547" y="211603"/>
                </a:lnTo>
                <a:lnTo>
                  <a:pt x="0" y="171192"/>
                </a:lnTo>
                <a:lnTo>
                  <a:pt x="2128" y="128764"/>
                </a:lnTo>
                <a:lnTo>
                  <a:pt x="20278" y="89249"/>
                </a:lnTo>
                <a:lnTo>
                  <a:pt x="67834" y="40521"/>
                </a:lnTo>
                <a:lnTo>
                  <a:pt x="127644" y="7550"/>
                </a:lnTo>
                <a:lnTo>
                  <a:pt x="176842" y="0"/>
                </a:lnTo>
                <a:lnTo>
                  <a:pt x="221882" y="13677"/>
                </a:lnTo>
                <a:lnTo>
                  <a:pt x="255981" y="45299"/>
                </a:lnTo>
                <a:lnTo>
                  <a:pt x="266575" y="75245"/>
                </a:lnTo>
                <a:lnTo>
                  <a:pt x="188329" y="75245"/>
                </a:lnTo>
                <a:lnTo>
                  <a:pt x="144639" y="76084"/>
                </a:lnTo>
                <a:lnTo>
                  <a:pt x="108388" y="95962"/>
                </a:lnTo>
                <a:lnTo>
                  <a:pt x="85266" y="129408"/>
                </a:lnTo>
                <a:lnTo>
                  <a:pt x="80963" y="170951"/>
                </a:lnTo>
                <a:lnTo>
                  <a:pt x="86361" y="188822"/>
                </a:lnTo>
                <a:lnTo>
                  <a:pt x="99635" y="205381"/>
                </a:lnTo>
                <a:lnTo>
                  <a:pt x="116411" y="217563"/>
                </a:lnTo>
                <a:lnTo>
                  <a:pt x="132312" y="222305"/>
                </a:lnTo>
                <a:lnTo>
                  <a:pt x="255970" y="222305"/>
                </a:lnTo>
                <a:lnTo>
                  <a:pt x="254266" y="225222"/>
                </a:lnTo>
                <a:lnTo>
                  <a:pt x="248577" y="232589"/>
                </a:lnTo>
                <a:lnTo>
                  <a:pt x="242013" y="238643"/>
                </a:lnTo>
                <a:lnTo>
                  <a:pt x="202662" y="261403"/>
                </a:lnTo>
                <a:lnTo>
                  <a:pt x="161780" y="273658"/>
                </a:lnTo>
                <a:lnTo>
                  <a:pt x="119584" y="275409"/>
                </a:lnTo>
                <a:close/>
              </a:path>
              <a:path w="273684" h="275590">
                <a:moveTo>
                  <a:pt x="255970" y="222305"/>
                </a:moveTo>
                <a:lnTo>
                  <a:pt x="132312" y="222305"/>
                </a:lnTo>
                <a:lnTo>
                  <a:pt x="139314" y="219970"/>
                </a:lnTo>
                <a:lnTo>
                  <a:pt x="146316" y="219970"/>
                </a:lnTo>
                <a:lnTo>
                  <a:pt x="150985" y="215302"/>
                </a:lnTo>
                <a:lnTo>
                  <a:pt x="176550" y="192178"/>
                </a:lnTo>
                <a:lnTo>
                  <a:pt x="194456" y="165115"/>
                </a:lnTo>
                <a:lnTo>
                  <a:pt x="205798" y="134550"/>
                </a:lnTo>
                <a:lnTo>
                  <a:pt x="211670" y="100922"/>
                </a:lnTo>
                <a:lnTo>
                  <a:pt x="209336" y="94284"/>
                </a:lnTo>
                <a:lnTo>
                  <a:pt x="203501" y="86333"/>
                </a:lnTo>
                <a:lnTo>
                  <a:pt x="195915" y="79257"/>
                </a:lnTo>
                <a:lnTo>
                  <a:pt x="188329" y="75245"/>
                </a:lnTo>
                <a:lnTo>
                  <a:pt x="266575" y="75245"/>
                </a:lnTo>
                <a:lnTo>
                  <a:pt x="272355" y="91584"/>
                </a:lnTo>
                <a:lnTo>
                  <a:pt x="273340" y="107195"/>
                </a:lnTo>
                <a:lnTo>
                  <a:pt x="273230" y="123681"/>
                </a:lnTo>
                <a:lnTo>
                  <a:pt x="272683" y="142793"/>
                </a:lnTo>
                <a:lnTo>
                  <a:pt x="272355" y="166281"/>
                </a:lnTo>
                <a:lnTo>
                  <a:pt x="263019" y="208298"/>
                </a:lnTo>
                <a:lnTo>
                  <a:pt x="259080" y="216979"/>
                </a:lnTo>
                <a:lnTo>
                  <a:pt x="255970" y="22230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6379494" y="1790796"/>
            <a:ext cx="203200" cy="313055"/>
          </a:xfrm>
          <a:custGeom>
            <a:avLst/>
            <a:gdLst/>
            <a:ahLst/>
            <a:cxnLst/>
            <a:rect l="l" t="t" r="r" b="b"/>
            <a:pathLst>
              <a:path w="203200" h="313055">
                <a:moveTo>
                  <a:pt x="65353" y="312611"/>
                </a:moveTo>
                <a:lnTo>
                  <a:pt x="41684" y="310751"/>
                </a:lnTo>
                <a:lnTo>
                  <a:pt x="19547" y="297730"/>
                </a:lnTo>
                <a:lnTo>
                  <a:pt x="3975" y="278144"/>
                </a:lnTo>
                <a:lnTo>
                  <a:pt x="0" y="256588"/>
                </a:lnTo>
                <a:lnTo>
                  <a:pt x="12691" y="208444"/>
                </a:lnTo>
                <a:lnTo>
                  <a:pt x="33260" y="163801"/>
                </a:lnTo>
                <a:lnTo>
                  <a:pt x="66957" y="125285"/>
                </a:lnTo>
                <a:lnTo>
                  <a:pt x="119036" y="95523"/>
                </a:lnTo>
                <a:lnTo>
                  <a:pt x="2333" y="46503"/>
                </a:lnTo>
                <a:lnTo>
                  <a:pt x="44346" y="21118"/>
                </a:lnTo>
                <a:lnTo>
                  <a:pt x="62071" y="11379"/>
                </a:lnTo>
                <a:lnTo>
                  <a:pt x="79357" y="4486"/>
                </a:lnTo>
                <a:lnTo>
                  <a:pt x="119291" y="0"/>
                </a:lnTo>
                <a:lnTo>
                  <a:pt x="155505" y="12364"/>
                </a:lnTo>
                <a:lnTo>
                  <a:pt x="198394" y="74514"/>
                </a:lnTo>
                <a:lnTo>
                  <a:pt x="203062" y="114197"/>
                </a:lnTo>
                <a:lnTo>
                  <a:pt x="191611" y="167958"/>
                </a:lnTo>
                <a:lnTo>
                  <a:pt x="170969" y="216905"/>
                </a:lnTo>
                <a:lnTo>
                  <a:pt x="140699" y="260600"/>
                </a:lnTo>
                <a:lnTo>
                  <a:pt x="100364" y="298605"/>
                </a:lnTo>
                <a:lnTo>
                  <a:pt x="74434" y="310423"/>
                </a:lnTo>
                <a:lnTo>
                  <a:pt x="65353" y="312611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626342" y="7374585"/>
            <a:ext cx="196215" cy="275590"/>
          </a:xfrm>
          <a:custGeom>
            <a:avLst/>
            <a:gdLst/>
            <a:ahLst/>
            <a:cxnLst/>
            <a:rect l="l" t="t" r="r" b="b"/>
            <a:pathLst>
              <a:path w="196215" h="275590">
                <a:moveTo>
                  <a:pt x="84025" y="275080"/>
                </a:moveTo>
                <a:lnTo>
                  <a:pt x="44346" y="268369"/>
                </a:lnTo>
                <a:lnTo>
                  <a:pt x="11816" y="223142"/>
                </a:lnTo>
                <a:lnTo>
                  <a:pt x="1604" y="184627"/>
                </a:lnTo>
                <a:lnTo>
                  <a:pt x="0" y="165369"/>
                </a:lnTo>
                <a:lnTo>
                  <a:pt x="4923" y="126379"/>
                </a:lnTo>
                <a:lnTo>
                  <a:pt x="18380" y="89797"/>
                </a:lnTo>
                <a:lnTo>
                  <a:pt x="38402" y="55402"/>
                </a:lnTo>
                <a:lnTo>
                  <a:pt x="63019" y="22978"/>
                </a:lnTo>
                <a:lnTo>
                  <a:pt x="105032" y="802"/>
                </a:lnTo>
                <a:lnTo>
                  <a:pt x="130633" y="0"/>
                </a:lnTo>
                <a:lnTo>
                  <a:pt x="154047" y="6637"/>
                </a:lnTo>
                <a:lnTo>
                  <a:pt x="171443" y="17798"/>
                </a:lnTo>
                <a:lnTo>
                  <a:pt x="182931" y="32898"/>
                </a:lnTo>
                <a:lnTo>
                  <a:pt x="190480" y="50624"/>
                </a:lnTo>
                <a:lnTo>
                  <a:pt x="196060" y="69663"/>
                </a:lnTo>
                <a:lnTo>
                  <a:pt x="196060" y="90671"/>
                </a:lnTo>
                <a:lnTo>
                  <a:pt x="191100" y="159824"/>
                </a:lnTo>
                <a:lnTo>
                  <a:pt x="163383" y="223725"/>
                </a:lnTo>
                <a:lnTo>
                  <a:pt x="129831" y="258156"/>
                </a:lnTo>
                <a:lnTo>
                  <a:pt x="84025" y="275080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4833843" y="4304637"/>
            <a:ext cx="271780" cy="264795"/>
          </a:xfrm>
          <a:custGeom>
            <a:avLst/>
            <a:gdLst/>
            <a:ahLst/>
            <a:cxnLst/>
            <a:rect l="l" t="t" r="r" b="b"/>
            <a:pathLst>
              <a:path w="271780" h="264795">
                <a:moveTo>
                  <a:pt x="120130" y="264175"/>
                </a:moveTo>
                <a:lnTo>
                  <a:pt x="57403" y="249513"/>
                </a:lnTo>
                <a:lnTo>
                  <a:pt x="12399" y="202426"/>
                </a:lnTo>
                <a:lnTo>
                  <a:pt x="0" y="148300"/>
                </a:lnTo>
                <a:lnTo>
                  <a:pt x="5178" y="119048"/>
                </a:lnTo>
                <a:lnTo>
                  <a:pt x="18088" y="82429"/>
                </a:lnTo>
                <a:lnTo>
                  <a:pt x="59664" y="20570"/>
                </a:lnTo>
                <a:lnTo>
                  <a:pt x="96206" y="2334"/>
                </a:lnTo>
                <a:lnTo>
                  <a:pt x="103208" y="0"/>
                </a:lnTo>
                <a:lnTo>
                  <a:pt x="112544" y="0"/>
                </a:lnTo>
                <a:lnTo>
                  <a:pt x="114878" y="2334"/>
                </a:lnTo>
                <a:lnTo>
                  <a:pt x="126549" y="17215"/>
                </a:lnTo>
                <a:lnTo>
                  <a:pt x="130633" y="24327"/>
                </a:lnTo>
                <a:lnTo>
                  <a:pt x="131217" y="30345"/>
                </a:lnTo>
                <a:lnTo>
                  <a:pt x="127606" y="43986"/>
                </a:lnTo>
                <a:lnTo>
                  <a:pt x="115134" y="70393"/>
                </a:lnTo>
                <a:lnTo>
                  <a:pt x="110210" y="84034"/>
                </a:lnTo>
                <a:lnTo>
                  <a:pt x="103792" y="112045"/>
                </a:lnTo>
                <a:lnTo>
                  <a:pt x="101677" y="126051"/>
                </a:lnTo>
                <a:lnTo>
                  <a:pt x="100874" y="140057"/>
                </a:lnTo>
                <a:lnTo>
                  <a:pt x="103208" y="147023"/>
                </a:lnTo>
                <a:lnTo>
                  <a:pt x="109044" y="153770"/>
                </a:lnTo>
                <a:lnTo>
                  <a:pt x="116629" y="160080"/>
                </a:lnTo>
                <a:lnTo>
                  <a:pt x="124215" y="165734"/>
                </a:lnTo>
                <a:lnTo>
                  <a:pt x="126549" y="168068"/>
                </a:lnTo>
                <a:lnTo>
                  <a:pt x="138219" y="163399"/>
                </a:lnTo>
                <a:lnTo>
                  <a:pt x="142887" y="158731"/>
                </a:lnTo>
                <a:lnTo>
                  <a:pt x="166520" y="129844"/>
                </a:lnTo>
                <a:lnTo>
                  <a:pt x="178664" y="115729"/>
                </a:lnTo>
                <a:lnTo>
                  <a:pt x="191903" y="102708"/>
                </a:lnTo>
                <a:lnTo>
                  <a:pt x="199014" y="97638"/>
                </a:lnTo>
                <a:lnTo>
                  <a:pt x="208533" y="93663"/>
                </a:lnTo>
                <a:lnTo>
                  <a:pt x="218489" y="91876"/>
                </a:lnTo>
                <a:lnTo>
                  <a:pt x="226913" y="93371"/>
                </a:lnTo>
                <a:lnTo>
                  <a:pt x="240735" y="101541"/>
                </a:lnTo>
                <a:lnTo>
                  <a:pt x="251712" y="111462"/>
                </a:lnTo>
                <a:lnTo>
                  <a:pt x="271260" y="133054"/>
                </a:lnTo>
                <a:lnTo>
                  <a:pt x="266993" y="149029"/>
                </a:lnTo>
                <a:lnTo>
                  <a:pt x="263383" y="164567"/>
                </a:lnTo>
                <a:lnTo>
                  <a:pt x="228409" y="207824"/>
                </a:lnTo>
                <a:lnTo>
                  <a:pt x="180342" y="240941"/>
                </a:lnTo>
                <a:lnTo>
                  <a:pt x="154558" y="254437"/>
                </a:lnTo>
                <a:lnTo>
                  <a:pt x="120130" y="264175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6233" y="5231347"/>
            <a:ext cx="227788" cy="22555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169914" y="3855360"/>
            <a:ext cx="202369" cy="252613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457336" y="7764045"/>
            <a:ext cx="216993" cy="24976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34619" y="3910033"/>
            <a:ext cx="242395" cy="246194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211724" y="853230"/>
            <a:ext cx="76273" cy="148395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17294879" y="8468999"/>
            <a:ext cx="207645" cy="365760"/>
          </a:xfrm>
          <a:custGeom>
            <a:avLst/>
            <a:gdLst/>
            <a:ahLst/>
            <a:cxnLst/>
            <a:rect l="l" t="t" r="r" b="b"/>
            <a:pathLst>
              <a:path w="207644" h="365759">
                <a:moveTo>
                  <a:pt x="96456" y="126690"/>
                </a:moveTo>
                <a:lnTo>
                  <a:pt x="109773" y="107851"/>
                </a:lnTo>
                <a:lnTo>
                  <a:pt x="123850" y="77906"/>
                </a:lnTo>
                <a:lnTo>
                  <a:pt x="135301" y="44023"/>
                </a:lnTo>
                <a:lnTo>
                  <a:pt x="141939" y="11671"/>
                </a:lnTo>
                <a:lnTo>
                  <a:pt x="141939" y="7002"/>
                </a:lnTo>
                <a:lnTo>
                  <a:pt x="148941" y="0"/>
                </a:lnTo>
                <a:lnTo>
                  <a:pt x="158277" y="0"/>
                </a:lnTo>
                <a:lnTo>
                  <a:pt x="172281" y="14005"/>
                </a:lnTo>
                <a:lnTo>
                  <a:pt x="179283" y="18674"/>
                </a:lnTo>
                <a:lnTo>
                  <a:pt x="181618" y="23342"/>
                </a:lnTo>
                <a:lnTo>
                  <a:pt x="197102" y="71995"/>
                </a:lnTo>
                <a:lnTo>
                  <a:pt x="205909" y="119999"/>
                </a:lnTo>
                <a:lnTo>
                  <a:pt x="206123" y="126051"/>
                </a:lnTo>
                <a:lnTo>
                  <a:pt x="97592" y="126051"/>
                </a:lnTo>
                <a:lnTo>
                  <a:pt x="96456" y="126690"/>
                </a:lnTo>
                <a:close/>
              </a:path>
              <a:path w="207644" h="365759">
                <a:moveTo>
                  <a:pt x="97822" y="140402"/>
                </a:moveTo>
                <a:lnTo>
                  <a:pt x="97592" y="140057"/>
                </a:lnTo>
                <a:lnTo>
                  <a:pt x="97592" y="133054"/>
                </a:lnTo>
                <a:lnTo>
                  <a:pt x="95258" y="128385"/>
                </a:lnTo>
                <a:lnTo>
                  <a:pt x="96456" y="126690"/>
                </a:lnTo>
                <a:lnTo>
                  <a:pt x="97592" y="126051"/>
                </a:lnTo>
                <a:lnTo>
                  <a:pt x="97822" y="140402"/>
                </a:lnTo>
                <a:close/>
              </a:path>
              <a:path w="207644" h="365759">
                <a:moveTo>
                  <a:pt x="181596" y="274169"/>
                </a:moveTo>
                <a:lnTo>
                  <a:pt x="81546" y="274169"/>
                </a:lnTo>
                <a:lnTo>
                  <a:pt x="96425" y="273987"/>
                </a:lnTo>
                <a:lnTo>
                  <a:pt x="111305" y="268114"/>
                </a:lnTo>
                <a:lnTo>
                  <a:pt x="133770" y="220590"/>
                </a:lnTo>
                <a:lnTo>
                  <a:pt x="139605" y="184408"/>
                </a:lnTo>
                <a:lnTo>
                  <a:pt x="135411" y="174305"/>
                </a:lnTo>
                <a:lnTo>
                  <a:pt x="125309" y="164859"/>
                </a:lnTo>
                <a:lnTo>
                  <a:pt x="113019" y="155850"/>
                </a:lnTo>
                <a:lnTo>
                  <a:pt x="102260" y="147060"/>
                </a:lnTo>
                <a:lnTo>
                  <a:pt x="97822" y="140402"/>
                </a:lnTo>
                <a:lnTo>
                  <a:pt x="97592" y="126051"/>
                </a:lnTo>
                <a:lnTo>
                  <a:pt x="206123" y="126051"/>
                </a:lnTo>
                <a:lnTo>
                  <a:pt x="207584" y="167485"/>
                </a:lnTo>
                <a:lnTo>
                  <a:pt x="201673" y="214581"/>
                </a:lnTo>
                <a:lnTo>
                  <a:pt x="187723" y="261418"/>
                </a:lnTo>
                <a:lnTo>
                  <a:pt x="181596" y="274169"/>
                </a:lnTo>
                <a:close/>
              </a:path>
              <a:path w="207644" h="365759">
                <a:moveTo>
                  <a:pt x="62399" y="365753"/>
                </a:moveTo>
                <a:lnTo>
                  <a:pt x="39533" y="357729"/>
                </a:lnTo>
                <a:lnTo>
                  <a:pt x="20605" y="341826"/>
                </a:lnTo>
                <a:lnTo>
                  <a:pt x="8898" y="319797"/>
                </a:lnTo>
                <a:lnTo>
                  <a:pt x="0" y="274278"/>
                </a:lnTo>
                <a:lnTo>
                  <a:pt x="2479" y="232261"/>
                </a:lnTo>
                <a:lnTo>
                  <a:pt x="18088" y="193745"/>
                </a:lnTo>
                <a:lnTo>
                  <a:pt x="48577" y="158731"/>
                </a:lnTo>
                <a:lnTo>
                  <a:pt x="85010" y="133127"/>
                </a:lnTo>
                <a:lnTo>
                  <a:pt x="96456" y="126690"/>
                </a:lnTo>
                <a:lnTo>
                  <a:pt x="95258" y="128385"/>
                </a:lnTo>
                <a:lnTo>
                  <a:pt x="97592" y="133054"/>
                </a:lnTo>
                <a:lnTo>
                  <a:pt x="97592" y="140057"/>
                </a:lnTo>
                <a:lnTo>
                  <a:pt x="97822" y="140402"/>
                </a:lnTo>
                <a:lnTo>
                  <a:pt x="97960" y="149029"/>
                </a:lnTo>
                <a:lnTo>
                  <a:pt x="97993" y="155850"/>
                </a:lnTo>
                <a:lnTo>
                  <a:pt x="89131" y="182366"/>
                </a:lnTo>
                <a:lnTo>
                  <a:pt x="76257" y="207788"/>
                </a:lnTo>
                <a:lnTo>
                  <a:pt x="64915" y="233429"/>
                </a:lnTo>
                <a:lnTo>
                  <a:pt x="81546" y="274169"/>
                </a:lnTo>
                <a:lnTo>
                  <a:pt x="181596" y="274169"/>
                </a:lnTo>
                <a:lnTo>
                  <a:pt x="165279" y="308125"/>
                </a:lnTo>
                <a:lnTo>
                  <a:pt x="150582" y="328039"/>
                </a:lnTo>
                <a:lnTo>
                  <a:pt x="131727" y="343139"/>
                </a:lnTo>
                <a:lnTo>
                  <a:pt x="109809" y="354738"/>
                </a:lnTo>
                <a:lnTo>
                  <a:pt x="85922" y="364148"/>
                </a:lnTo>
                <a:lnTo>
                  <a:pt x="62399" y="36575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object 1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215538" y="10136985"/>
            <a:ext cx="184317" cy="150014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17872301" y="9857898"/>
            <a:ext cx="259079" cy="257810"/>
          </a:xfrm>
          <a:custGeom>
            <a:avLst/>
            <a:gdLst/>
            <a:ahLst/>
            <a:cxnLst/>
            <a:rect l="l" t="t" r="r" b="b"/>
            <a:pathLst>
              <a:path w="259080" h="257809">
                <a:moveTo>
                  <a:pt x="64441" y="257792"/>
                </a:moveTo>
                <a:lnTo>
                  <a:pt x="38329" y="254436"/>
                </a:lnTo>
                <a:lnTo>
                  <a:pt x="31327" y="254436"/>
                </a:lnTo>
                <a:lnTo>
                  <a:pt x="21991" y="249767"/>
                </a:lnTo>
                <a:lnTo>
                  <a:pt x="21991" y="245099"/>
                </a:lnTo>
                <a:lnTo>
                  <a:pt x="20714" y="236747"/>
                </a:lnTo>
                <a:lnTo>
                  <a:pt x="20532" y="227300"/>
                </a:lnTo>
                <a:lnTo>
                  <a:pt x="21662" y="219167"/>
                </a:lnTo>
                <a:lnTo>
                  <a:pt x="24325" y="214754"/>
                </a:lnTo>
                <a:lnTo>
                  <a:pt x="60138" y="198304"/>
                </a:lnTo>
                <a:lnTo>
                  <a:pt x="95513" y="181198"/>
                </a:lnTo>
                <a:lnTo>
                  <a:pt x="127388" y="159278"/>
                </a:lnTo>
                <a:lnTo>
                  <a:pt x="152698" y="128385"/>
                </a:lnTo>
                <a:lnTo>
                  <a:pt x="154959" y="120616"/>
                </a:lnTo>
                <a:lnTo>
                  <a:pt x="155032" y="111753"/>
                </a:lnTo>
                <a:lnTo>
                  <a:pt x="153354" y="102453"/>
                </a:lnTo>
                <a:lnTo>
                  <a:pt x="150363" y="93371"/>
                </a:lnTo>
                <a:lnTo>
                  <a:pt x="150363" y="88702"/>
                </a:lnTo>
                <a:lnTo>
                  <a:pt x="141027" y="81699"/>
                </a:lnTo>
                <a:lnTo>
                  <a:pt x="122318" y="82101"/>
                </a:lnTo>
                <a:lnTo>
                  <a:pt x="93361" y="84654"/>
                </a:lnTo>
                <a:lnTo>
                  <a:pt x="21991" y="93371"/>
                </a:lnTo>
                <a:lnTo>
                  <a:pt x="11159" y="91292"/>
                </a:lnTo>
                <a:lnTo>
                  <a:pt x="3610" y="85493"/>
                </a:lnTo>
                <a:lnTo>
                  <a:pt x="0" y="76630"/>
                </a:lnTo>
                <a:lnTo>
                  <a:pt x="984" y="65359"/>
                </a:lnTo>
                <a:lnTo>
                  <a:pt x="48067" y="21665"/>
                </a:lnTo>
                <a:lnTo>
                  <a:pt x="109846" y="5762"/>
                </a:lnTo>
                <a:lnTo>
                  <a:pt x="136360" y="0"/>
                </a:lnTo>
                <a:lnTo>
                  <a:pt x="190042" y="9336"/>
                </a:lnTo>
                <a:lnTo>
                  <a:pt x="232456" y="29178"/>
                </a:lnTo>
                <a:lnTo>
                  <a:pt x="256271" y="63025"/>
                </a:lnTo>
                <a:lnTo>
                  <a:pt x="258642" y="103875"/>
                </a:lnTo>
                <a:lnTo>
                  <a:pt x="236723" y="144725"/>
                </a:lnTo>
                <a:lnTo>
                  <a:pt x="188000" y="194036"/>
                </a:lnTo>
                <a:lnTo>
                  <a:pt x="134025" y="238096"/>
                </a:lnTo>
                <a:lnTo>
                  <a:pt x="89678" y="256770"/>
                </a:lnTo>
                <a:lnTo>
                  <a:pt x="64441" y="25779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664571" y="4061397"/>
            <a:ext cx="325755" cy="374650"/>
          </a:xfrm>
          <a:custGeom>
            <a:avLst/>
            <a:gdLst/>
            <a:ahLst/>
            <a:cxnLst/>
            <a:rect l="l" t="t" r="r" b="b"/>
            <a:pathLst>
              <a:path w="325755" h="374650">
                <a:moveTo>
                  <a:pt x="200848" y="374564"/>
                </a:moveTo>
                <a:lnTo>
                  <a:pt x="155323" y="370166"/>
                </a:lnTo>
                <a:lnTo>
                  <a:pt x="113105" y="353123"/>
                </a:lnTo>
                <a:lnTo>
                  <a:pt x="75296" y="323891"/>
                </a:lnTo>
                <a:lnTo>
                  <a:pt x="42997" y="282922"/>
                </a:lnTo>
                <a:lnTo>
                  <a:pt x="18745" y="233391"/>
                </a:lnTo>
                <a:lnTo>
                  <a:pt x="4777" y="182548"/>
                </a:lnTo>
                <a:lnTo>
                  <a:pt x="0" y="129953"/>
                </a:lnTo>
                <a:lnTo>
                  <a:pt x="3318" y="75171"/>
                </a:lnTo>
                <a:lnTo>
                  <a:pt x="13238" y="34357"/>
                </a:lnTo>
                <a:lnTo>
                  <a:pt x="33661" y="9519"/>
                </a:lnTo>
                <a:lnTo>
                  <a:pt x="66338" y="0"/>
                </a:lnTo>
                <a:lnTo>
                  <a:pt x="113019" y="5142"/>
                </a:lnTo>
                <a:lnTo>
                  <a:pt x="120021" y="7477"/>
                </a:lnTo>
                <a:lnTo>
                  <a:pt x="129357" y="9811"/>
                </a:lnTo>
                <a:lnTo>
                  <a:pt x="129357" y="14479"/>
                </a:lnTo>
                <a:lnTo>
                  <a:pt x="130306" y="23196"/>
                </a:lnTo>
                <a:lnTo>
                  <a:pt x="129941" y="31695"/>
                </a:lnTo>
                <a:lnTo>
                  <a:pt x="110685" y="58830"/>
                </a:lnTo>
                <a:lnTo>
                  <a:pt x="84025" y="76119"/>
                </a:lnTo>
                <a:lnTo>
                  <a:pt x="68963" y="99097"/>
                </a:lnTo>
                <a:lnTo>
                  <a:pt x="63092" y="126452"/>
                </a:lnTo>
                <a:lnTo>
                  <a:pt x="64004" y="156870"/>
                </a:lnTo>
                <a:lnTo>
                  <a:pt x="74701" y="203447"/>
                </a:lnTo>
                <a:lnTo>
                  <a:pt x="94135" y="243940"/>
                </a:lnTo>
                <a:lnTo>
                  <a:pt x="121327" y="276552"/>
                </a:lnTo>
                <a:lnTo>
                  <a:pt x="155297" y="299486"/>
                </a:lnTo>
                <a:lnTo>
                  <a:pt x="195064" y="310947"/>
                </a:lnTo>
                <a:lnTo>
                  <a:pt x="323053" y="310947"/>
                </a:lnTo>
                <a:lnTo>
                  <a:pt x="322500" y="314143"/>
                </a:lnTo>
                <a:lnTo>
                  <a:pt x="313236" y="330082"/>
                </a:lnTo>
                <a:lnTo>
                  <a:pt x="297409" y="343613"/>
                </a:lnTo>
                <a:lnTo>
                  <a:pt x="248577" y="365865"/>
                </a:lnTo>
                <a:lnTo>
                  <a:pt x="200848" y="374564"/>
                </a:lnTo>
                <a:close/>
              </a:path>
              <a:path w="325755" h="374650">
                <a:moveTo>
                  <a:pt x="324008" y="283198"/>
                </a:moveTo>
                <a:lnTo>
                  <a:pt x="323083" y="275919"/>
                </a:lnTo>
                <a:lnTo>
                  <a:pt x="325417" y="282922"/>
                </a:lnTo>
                <a:lnTo>
                  <a:pt x="324008" y="283198"/>
                </a:lnTo>
                <a:close/>
              </a:path>
              <a:path w="325755" h="374650">
                <a:moveTo>
                  <a:pt x="323053" y="310947"/>
                </a:moveTo>
                <a:lnTo>
                  <a:pt x="195064" y="310947"/>
                </a:lnTo>
                <a:lnTo>
                  <a:pt x="239649" y="309136"/>
                </a:lnTo>
                <a:lnTo>
                  <a:pt x="297190" y="289159"/>
                </a:lnTo>
                <a:lnTo>
                  <a:pt x="306745" y="286715"/>
                </a:lnTo>
                <a:lnTo>
                  <a:pt x="316300" y="284709"/>
                </a:lnTo>
                <a:lnTo>
                  <a:pt x="324008" y="283198"/>
                </a:lnTo>
                <a:lnTo>
                  <a:pt x="325636" y="296016"/>
                </a:lnTo>
                <a:lnTo>
                  <a:pt x="323053" y="310947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1" name="object 1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085123" y="8844345"/>
            <a:ext cx="186723" cy="21158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105534" y="9328636"/>
            <a:ext cx="192267" cy="222303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352221" y="8305490"/>
            <a:ext cx="203354" cy="200127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14841356" y="6003922"/>
            <a:ext cx="259715" cy="245745"/>
          </a:xfrm>
          <a:custGeom>
            <a:avLst/>
            <a:gdLst/>
            <a:ahLst/>
            <a:cxnLst/>
            <a:rect l="l" t="t" r="r" b="b"/>
            <a:pathLst>
              <a:path w="259715" h="245745">
                <a:moveTo>
                  <a:pt x="65353" y="77104"/>
                </a:moveTo>
                <a:lnTo>
                  <a:pt x="9336" y="65432"/>
                </a:lnTo>
                <a:lnTo>
                  <a:pt x="0" y="53761"/>
                </a:lnTo>
                <a:lnTo>
                  <a:pt x="0" y="49092"/>
                </a:lnTo>
                <a:lnTo>
                  <a:pt x="56636" y="5398"/>
                </a:lnTo>
                <a:lnTo>
                  <a:pt x="104156" y="73"/>
                </a:lnTo>
                <a:lnTo>
                  <a:pt x="152114" y="0"/>
                </a:lnTo>
                <a:lnTo>
                  <a:pt x="200728" y="4741"/>
                </a:lnTo>
                <a:lnTo>
                  <a:pt x="230414" y="18528"/>
                </a:lnTo>
                <a:lnTo>
                  <a:pt x="250910" y="45007"/>
                </a:lnTo>
                <a:lnTo>
                  <a:pt x="258774" y="76119"/>
                </a:lnTo>
                <a:lnTo>
                  <a:pt x="136578" y="76119"/>
                </a:lnTo>
                <a:lnTo>
                  <a:pt x="112326" y="76228"/>
                </a:lnTo>
                <a:lnTo>
                  <a:pt x="65353" y="77104"/>
                </a:lnTo>
                <a:close/>
              </a:path>
              <a:path w="259715" h="245745">
                <a:moveTo>
                  <a:pt x="124063" y="242005"/>
                </a:moveTo>
                <a:lnTo>
                  <a:pt x="128190" y="205563"/>
                </a:lnTo>
                <a:lnTo>
                  <a:pt x="145586" y="171643"/>
                </a:lnTo>
                <a:lnTo>
                  <a:pt x="166045" y="139473"/>
                </a:lnTo>
                <a:lnTo>
                  <a:pt x="179721" y="105115"/>
                </a:lnTo>
                <a:lnTo>
                  <a:pt x="136578" y="76119"/>
                </a:lnTo>
                <a:lnTo>
                  <a:pt x="258774" y="76119"/>
                </a:lnTo>
                <a:lnTo>
                  <a:pt x="233514" y="144178"/>
                </a:lnTo>
                <a:lnTo>
                  <a:pt x="212106" y="176603"/>
                </a:lnTo>
                <a:lnTo>
                  <a:pt x="186760" y="205964"/>
                </a:lnTo>
                <a:lnTo>
                  <a:pt x="156380" y="231167"/>
                </a:lnTo>
                <a:lnTo>
                  <a:pt x="130451" y="240030"/>
                </a:lnTo>
                <a:lnTo>
                  <a:pt x="124063" y="242005"/>
                </a:lnTo>
                <a:close/>
              </a:path>
              <a:path w="259715" h="245745">
                <a:moveTo>
                  <a:pt x="121370" y="242838"/>
                </a:moveTo>
                <a:lnTo>
                  <a:pt x="119036" y="240504"/>
                </a:lnTo>
                <a:lnTo>
                  <a:pt x="121370" y="242838"/>
                </a:lnTo>
                <a:close/>
              </a:path>
              <a:path w="259715" h="245745">
                <a:moveTo>
                  <a:pt x="123704" y="245172"/>
                </a:moveTo>
                <a:lnTo>
                  <a:pt x="121370" y="242838"/>
                </a:lnTo>
                <a:lnTo>
                  <a:pt x="124063" y="242005"/>
                </a:lnTo>
                <a:lnTo>
                  <a:pt x="123704" y="245172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object 1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324139" y="2064600"/>
            <a:ext cx="211268" cy="199872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490955" y="1403122"/>
            <a:ext cx="123996" cy="246923"/>
          </a:xfrm>
          <a:prstGeom prst="rect">
            <a:avLst/>
          </a:prstGeom>
        </p:spPr>
      </p:pic>
      <p:grpSp>
        <p:nvGrpSpPr>
          <p:cNvPr id="137" name="object 137"/>
          <p:cNvGrpSpPr/>
          <p:nvPr/>
        </p:nvGrpSpPr>
        <p:grpSpPr>
          <a:xfrm>
            <a:off x="13122561" y="9756940"/>
            <a:ext cx="269875" cy="350520"/>
            <a:chOff x="13122561" y="9756940"/>
            <a:chExt cx="269875" cy="350520"/>
          </a:xfrm>
        </p:grpSpPr>
        <p:sp>
          <p:nvSpPr>
            <p:cNvPr id="138" name="object 138"/>
            <p:cNvSpPr/>
            <p:nvPr/>
          </p:nvSpPr>
          <p:spPr>
            <a:xfrm>
              <a:off x="13263830" y="9756940"/>
              <a:ext cx="128270" cy="283210"/>
            </a:xfrm>
            <a:custGeom>
              <a:avLst/>
              <a:gdLst/>
              <a:ahLst/>
              <a:cxnLst/>
              <a:rect l="l" t="t" r="r" b="b"/>
              <a:pathLst>
                <a:path w="128269" h="283209">
                  <a:moveTo>
                    <a:pt x="39086" y="278904"/>
                  </a:moveTo>
                  <a:lnTo>
                    <a:pt x="38365" y="269026"/>
                  </a:lnTo>
                  <a:lnTo>
                    <a:pt x="36469" y="255020"/>
                  </a:lnTo>
                  <a:lnTo>
                    <a:pt x="35448" y="241015"/>
                  </a:lnTo>
                  <a:lnTo>
                    <a:pt x="37053" y="227009"/>
                  </a:lnTo>
                  <a:lnTo>
                    <a:pt x="42049" y="208152"/>
                  </a:lnTo>
                  <a:lnTo>
                    <a:pt x="49015" y="189952"/>
                  </a:lnTo>
                  <a:lnTo>
                    <a:pt x="56418" y="172190"/>
                  </a:lnTo>
                  <a:lnTo>
                    <a:pt x="62727" y="154646"/>
                  </a:lnTo>
                  <a:lnTo>
                    <a:pt x="66666" y="124884"/>
                  </a:lnTo>
                  <a:lnTo>
                    <a:pt x="60977" y="98623"/>
                  </a:lnTo>
                  <a:lnTo>
                    <a:pt x="45659" y="75864"/>
                  </a:lnTo>
                  <a:lnTo>
                    <a:pt x="6090" y="45409"/>
                  </a:lnTo>
                  <a:lnTo>
                    <a:pt x="0" y="33555"/>
                  </a:lnTo>
                  <a:lnTo>
                    <a:pt x="1349" y="22139"/>
                  </a:lnTo>
                  <a:lnTo>
                    <a:pt x="9044" y="12255"/>
                  </a:lnTo>
                  <a:lnTo>
                    <a:pt x="21699" y="3939"/>
                  </a:lnTo>
                  <a:lnTo>
                    <a:pt x="35010" y="0"/>
                  </a:lnTo>
                  <a:lnTo>
                    <a:pt x="48759" y="437"/>
                  </a:lnTo>
                  <a:lnTo>
                    <a:pt x="92304" y="25020"/>
                  </a:lnTo>
                  <a:lnTo>
                    <a:pt x="126075" y="82065"/>
                  </a:lnTo>
                  <a:lnTo>
                    <a:pt x="128081" y="114964"/>
                  </a:lnTo>
                  <a:lnTo>
                    <a:pt x="118124" y="163838"/>
                  </a:lnTo>
                  <a:lnTo>
                    <a:pt x="100947" y="208335"/>
                  </a:lnTo>
                  <a:lnTo>
                    <a:pt x="74580" y="247580"/>
                  </a:lnTo>
                  <a:lnTo>
                    <a:pt x="39086" y="278904"/>
                  </a:lnTo>
                  <a:close/>
                </a:path>
                <a:path w="128269" h="283209">
                  <a:moveTo>
                    <a:pt x="39387" y="283032"/>
                  </a:moveTo>
                  <a:lnTo>
                    <a:pt x="37053" y="280698"/>
                  </a:lnTo>
                  <a:lnTo>
                    <a:pt x="39086" y="278904"/>
                  </a:lnTo>
                  <a:lnTo>
                    <a:pt x="39387" y="283032"/>
                  </a:lnTo>
                  <a:close/>
                </a:path>
              </a:pathLst>
            </a:custGeom>
            <a:solidFill>
              <a:srgbClr val="D9B6A0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22561" y="9864901"/>
              <a:ext cx="180655" cy="242072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17938639" y="7917925"/>
            <a:ext cx="284480" cy="378460"/>
            <a:chOff x="17938639" y="7917925"/>
            <a:chExt cx="284480" cy="378460"/>
          </a:xfrm>
        </p:grpSpPr>
        <p:sp>
          <p:nvSpPr>
            <p:cNvPr id="141" name="object 141"/>
            <p:cNvSpPr/>
            <p:nvPr/>
          </p:nvSpPr>
          <p:spPr>
            <a:xfrm>
              <a:off x="17947976" y="7917925"/>
              <a:ext cx="274955" cy="271145"/>
            </a:xfrm>
            <a:custGeom>
              <a:avLst/>
              <a:gdLst/>
              <a:ahLst/>
              <a:cxnLst/>
              <a:rect l="l" t="t" r="r" b="b"/>
              <a:pathLst>
                <a:path w="274955" h="271145">
                  <a:moveTo>
                    <a:pt x="35266" y="152823"/>
                  </a:moveTo>
                  <a:lnTo>
                    <a:pt x="0" y="122440"/>
                  </a:lnTo>
                  <a:lnTo>
                    <a:pt x="3428" y="107523"/>
                  </a:lnTo>
                  <a:lnTo>
                    <a:pt x="43581" y="73530"/>
                  </a:lnTo>
                  <a:lnTo>
                    <a:pt x="76148" y="51828"/>
                  </a:lnTo>
                  <a:lnTo>
                    <a:pt x="109153" y="30564"/>
                  </a:lnTo>
                  <a:lnTo>
                    <a:pt x="142377" y="9519"/>
                  </a:lnTo>
                  <a:lnTo>
                    <a:pt x="173704" y="0"/>
                  </a:lnTo>
                  <a:lnTo>
                    <a:pt x="205688" y="5142"/>
                  </a:lnTo>
                  <a:lnTo>
                    <a:pt x="234608" y="22977"/>
                  </a:lnTo>
                  <a:lnTo>
                    <a:pt x="256745" y="51536"/>
                  </a:lnTo>
                  <a:lnTo>
                    <a:pt x="268520" y="85093"/>
                  </a:lnTo>
                  <a:lnTo>
                    <a:pt x="162434" y="85093"/>
                  </a:lnTo>
                  <a:lnTo>
                    <a:pt x="148795" y="86552"/>
                  </a:lnTo>
                  <a:lnTo>
                    <a:pt x="136031" y="91512"/>
                  </a:lnTo>
                  <a:lnTo>
                    <a:pt x="123704" y="98223"/>
                  </a:lnTo>
                  <a:lnTo>
                    <a:pt x="111815" y="106977"/>
                  </a:lnTo>
                  <a:lnTo>
                    <a:pt x="88912" y="124484"/>
                  </a:lnTo>
                  <a:lnTo>
                    <a:pt x="77023" y="133237"/>
                  </a:lnTo>
                  <a:lnTo>
                    <a:pt x="68635" y="138781"/>
                  </a:lnTo>
                  <a:lnTo>
                    <a:pt x="60685" y="144325"/>
                  </a:lnTo>
                  <a:lnTo>
                    <a:pt x="52734" y="148993"/>
                  </a:lnTo>
                  <a:lnTo>
                    <a:pt x="44346" y="151911"/>
                  </a:lnTo>
                  <a:lnTo>
                    <a:pt x="35266" y="152823"/>
                  </a:lnTo>
                  <a:close/>
                </a:path>
                <a:path w="274955" h="271145">
                  <a:moveTo>
                    <a:pt x="210064" y="266290"/>
                  </a:moveTo>
                  <a:lnTo>
                    <a:pt x="203062" y="263956"/>
                  </a:lnTo>
                  <a:lnTo>
                    <a:pt x="198897" y="263956"/>
                  </a:lnTo>
                  <a:lnTo>
                    <a:pt x="200509" y="241562"/>
                  </a:lnTo>
                  <a:lnTo>
                    <a:pt x="205663" y="182965"/>
                  </a:lnTo>
                  <a:lnTo>
                    <a:pt x="207729" y="154246"/>
                  </a:lnTo>
                  <a:lnTo>
                    <a:pt x="206599" y="132216"/>
                  </a:lnTo>
                  <a:lnTo>
                    <a:pt x="200435" y="112812"/>
                  </a:lnTo>
                  <a:lnTo>
                    <a:pt x="190333" y="97785"/>
                  </a:lnTo>
                  <a:lnTo>
                    <a:pt x="177387" y="88886"/>
                  </a:lnTo>
                  <a:lnTo>
                    <a:pt x="162434" y="85093"/>
                  </a:lnTo>
                  <a:lnTo>
                    <a:pt x="268520" y="85093"/>
                  </a:lnTo>
                  <a:lnTo>
                    <a:pt x="271646" y="94001"/>
                  </a:lnTo>
                  <a:lnTo>
                    <a:pt x="274449" y="136920"/>
                  </a:lnTo>
                  <a:lnTo>
                    <a:pt x="274522" y="138781"/>
                  </a:lnTo>
                  <a:lnTo>
                    <a:pt x="265820" y="182965"/>
                  </a:lnTo>
                  <a:lnTo>
                    <a:pt x="245766" y="224758"/>
                  </a:lnTo>
                  <a:lnTo>
                    <a:pt x="214733" y="261621"/>
                  </a:lnTo>
                  <a:lnTo>
                    <a:pt x="212398" y="263956"/>
                  </a:lnTo>
                  <a:lnTo>
                    <a:pt x="203062" y="263956"/>
                  </a:lnTo>
                  <a:lnTo>
                    <a:pt x="198795" y="265379"/>
                  </a:lnTo>
                  <a:lnTo>
                    <a:pt x="210976" y="265379"/>
                  </a:lnTo>
                  <a:lnTo>
                    <a:pt x="210064" y="266290"/>
                  </a:lnTo>
                  <a:close/>
                </a:path>
                <a:path w="274955" h="271145">
                  <a:moveTo>
                    <a:pt x="198393" y="270960"/>
                  </a:moveTo>
                  <a:lnTo>
                    <a:pt x="196060" y="266290"/>
                  </a:lnTo>
                  <a:lnTo>
                    <a:pt x="198795" y="265379"/>
                  </a:lnTo>
                  <a:lnTo>
                    <a:pt x="198393" y="270960"/>
                  </a:lnTo>
                  <a:close/>
                </a:path>
              </a:pathLst>
            </a:custGeom>
            <a:solidFill>
              <a:srgbClr val="D9B6A0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938639" y="8184216"/>
              <a:ext cx="207730" cy="112046"/>
            </a:xfrm>
            <a:prstGeom prst="rect">
              <a:avLst/>
            </a:prstGeom>
          </p:spPr>
        </p:pic>
      </p:grpSp>
      <p:sp>
        <p:nvSpPr>
          <p:cNvPr id="143" name="object 143"/>
          <p:cNvSpPr/>
          <p:nvPr/>
        </p:nvSpPr>
        <p:spPr>
          <a:xfrm>
            <a:off x="16738937" y="5609975"/>
            <a:ext cx="209550" cy="380365"/>
          </a:xfrm>
          <a:custGeom>
            <a:avLst/>
            <a:gdLst/>
            <a:ahLst/>
            <a:cxnLst/>
            <a:rect l="l" t="t" r="r" b="b"/>
            <a:pathLst>
              <a:path w="209550" h="380364">
                <a:moveTo>
                  <a:pt x="37344" y="380013"/>
                </a:moveTo>
                <a:lnTo>
                  <a:pt x="31181" y="379831"/>
                </a:lnTo>
                <a:lnTo>
                  <a:pt x="12727" y="372463"/>
                </a:lnTo>
                <a:lnTo>
                  <a:pt x="0" y="368342"/>
                </a:lnTo>
                <a:lnTo>
                  <a:pt x="33296" y="337704"/>
                </a:lnTo>
                <a:lnTo>
                  <a:pt x="66812" y="308818"/>
                </a:lnTo>
                <a:lnTo>
                  <a:pt x="100765" y="281681"/>
                </a:lnTo>
                <a:lnTo>
                  <a:pt x="135374" y="256296"/>
                </a:lnTo>
                <a:lnTo>
                  <a:pt x="135411" y="248929"/>
                </a:lnTo>
                <a:lnTo>
                  <a:pt x="136359" y="233318"/>
                </a:lnTo>
                <a:lnTo>
                  <a:pt x="137709" y="225951"/>
                </a:lnTo>
                <a:lnTo>
                  <a:pt x="140407" y="181308"/>
                </a:lnTo>
                <a:lnTo>
                  <a:pt x="136541" y="138415"/>
                </a:lnTo>
                <a:lnTo>
                  <a:pt x="123923" y="97273"/>
                </a:lnTo>
                <a:lnTo>
                  <a:pt x="100364" y="57882"/>
                </a:lnTo>
                <a:lnTo>
                  <a:pt x="93544" y="45883"/>
                </a:lnTo>
                <a:lnTo>
                  <a:pt x="91319" y="31914"/>
                </a:lnTo>
                <a:lnTo>
                  <a:pt x="94784" y="17507"/>
                </a:lnTo>
                <a:lnTo>
                  <a:pt x="105032" y="4194"/>
                </a:lnTo>
                <a:lnTo>
                  <a:pt x="119182" y="0"/>
                </a:lnTo>
                <a:lnTo>
                  <a:pt x="137708" y="3902"/>
                </a:lnTo>
                <a:lnTo>
                  <a:pt x="170385" y="29871"/>
                </a:lnTo>
                <a:lnTo>
                  <a:pt x="193218" y="74039"/>
                </a:lnTo>
                <a:lnTo>
                  <a:pt x="206001" y="117883"/>
                </a:lnTo>
                <a:lnTo>
                  <a:pt x="209189" y="161466"/>
                </a:lnTo>
                <a:lnTo>
                  <a:pt x="203235" y="204856"/>
                </a:lnTo>
                <a:lnTo>
                  <a:pt x="188593" y="248115"/>
                </a:lnTo>
                <a:lnTo>
                  <a:pt x="165717" y="291310"/>
                </a:lnTo>
                <a:lnTo>
                  <a:pt x="165717" y="293644"/>
                </a:lnTo>
                <a:lnTo>
                  <a:pt x="161049" y="293644"/>
                </a:lnTo>
                <a:lnTo>
                  <a:pt x="134171" y="323881"/>
                </a:lnTo>
                <a:lnTo>
                  <a:pt x="105907" y="347625"/>
                </a:lnTo>
                <a:lnTo>
                  <a:pt x="73704" y="366554"/>
                </a:lnTo>
                <a:lnTo>
                  <a:pt x="37344" y="38001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7987653" y="4322327"/>
            <a:ext cx="31750" cy="25400"/>
          </a:xfrm>
          <a:custGeom>
            <a:avLst/>
            <a:gdLst/>
            <a:ahLst/>
            <a:cxnLst/>
            <a:rect l="l" t="t" r="r" b="b"/>
            <a:pathLst>
              <a:path w="31750" h="25400">
                <a:moveTo>
                  <a:pt x="26258" y="24911"/>
                </a:moveTo>
                <a:lnTo>
                  <a:pt x="14879" y="23306"/>
                </a:lnTo>
                <a:lnTo>
                  <a:pt x="5624" y="19585"/>
                </a:lnTo>
                <a:lnTo>
                  <a:pt x="8971" y="11160"/>
                </a:lnTo>
                <a:lnTo>
                  <a:pt x="16338" y="3610"/>
                </a:lnTo>
                <a:lnTo>
                  <a:pt x="23705" y="0"/>
                </a:lnTo>
                <a:lnTo>
                  <a:pt x="28008" y="984"/>
                </a:lnTo>
                <a:lnTo>
                  <a:pt x="31509" y="18637"/>
                </a:lnTo>
                <a:lnTo>
                  <a:pt x="26258" y="24911"/>
                </a:lnTo>
                <a:close/>
              </a:path>
              <a:path w="31750" h="25400">
                <a:moveTo>
                  <a:pt x="2126" y="18179"/>
                </a:moveTo>
                <a:lnTo>
                  <a:pt x="0" y="17324"/>
                </a:lnTo>
                <a:lnTo>
                  <a:pt x="0" y="14990"/>
                </a:lnTo>
                <a:lnTo>
                  <a:pt x="2126" y="18179"/>
                </a:lnTo>
                <a:close/>
              </a:path>
              <a:path w="31750" h="25400">
                <a:moveTo>
                  <a:pt x="4668" y="21993"/>
                </a:moveTo>
                <a:lnTo>
                  <a:pt x="2126" y="18179"/>
                </a:lnTo>
                <a:lnTo>
                  <a:pt x="5624" y="19585"/>
                </a:lnTo>
                <a:lnTo>
                  <a:pt x="4668" y="21993"/>
                </a:lnTo>
                <a:close/>
              </a:path>
            </a:pathLst>
          </a:custGeom>
          <a:solidFill>
            <a:srgbClr val="D9B6A0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5" name="object 1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335393" y="8230835"/>
            <a:ext cx="80022" cy="7986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711091" y="8230835"/>
            <a:ext cx="80022" cy="7986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086112" y="8230835"/>
            <a:ext cx="80022" cy="7986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461810" y="8230835"/>
            <a:ext cx="80022" cy="79868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836829" y="8230835"/>
            <a:ext cx="80022" cy="79868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8211849" y="8230835"/>
            <a:ext cx="76150" cy="7986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335393" y="8571970"/>
            <a:ext cx="80022" cy="7986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711091" y="8571970"/>
            <a:ext cx="80022" cy="7986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086112" y="8571970"/>
            <a:ext cx="80022" cy="79868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461810" y="8571970"/>
            <a:ext cx="80022" cy="7986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836829" y="8571970"/>
            <a:ext cx="80022" cy="79868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8211849" y="8571970"/>
            <a:ext cx="76150" cy="79868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35393" y="8913782"/>
            <a:ext cx="80022" cy="79868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711091" y="8913782"/>
            <a:ext cx="80022" cy="79868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7086112" y="8913782"/>
            <a:ext cx="80022" cy="79868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7461810" y="8913782"/>
            <a:ext cx="80022" cy="79868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836829" y="8913782"/>
            <a:ext cx="80022" cy="79868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8211849" y="8913782"/>
            <a:ext cx="76150" cy="79868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335393" y="9255593"/>
            <a:ext cx="80022" cy="79868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711091" y="9255593"/>
            <a:ext cx="80022" cy="7986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086112" y="9255593"/>
            <a:ext cx="80022" cy="79868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461810" y="9255593"/>
            <a:ext cx="80022" cy="79868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836829" y="9255593"/>
            <a:ext cx="80022" cy="7986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8211849" y="9255593"/>
            <a:ext cx="76150" cy="79868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335393" y="9596728"/>
            <a:ext cx="80022" cy="7986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711091" y="9596728"/>
            <a:ext cx="80022" cy="7986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086112" y="9596728"/>
            <a:ext cx="80022" cy="79868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461810" y="9596728"/>
            <a:ext cx="80022" cy="79868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836829" y="9596728"/>
            <a:ext cx="80022" cy="79868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8211849" y="9596728"/>
            <a:ext cx="76150" cy="79868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335393" y="9938540"/>
            <a:ext cx="80022" cy="79868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711091" y="9938540"/>
            <a:ext cx="80022" cy="79868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086112" y="9938540"/>
            <a:ext cx="80022" cy="79868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461810" y="9938540"/>
            <a:ext cx="80022" cy="79868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836829" y="9938540"/>
            <a:ext cx="80022" cy="79868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8211849" y="9938540"/>
            <a:ext cx="76150" cy="79868"/>
          </a:xfrm>
          <a:prstGeom prst="rect">
            <a:avLst/>
          </a:prstGeom>
        </p:spPr>
      </p:pic>
      <p:sp>
        <p:nvSpPr>
          <p:cNvPr id="181" name="object 181"/>
          <p:cNvSpPr/>
          <p:nvPr/>
        </p:nvSpPr>
        <p:spPr>
          <a:xfrm>
            <a:off x="16196371" y="8529328"/>
            <a:ext cx="1760220" cy="1757045"/>
          </a:xfrm>
          <a:custGeom>
            <a:avLst/>
            <a:gdLst/>
            <a:ahLst/>
            <a:cxnLst/>
            <a:rect l="l" t="t" r="r" b="b"/>
            <a:pathLst>
              <a:path w="1760219" h="1757045">
                <a:moveTo>
                  <a:pt x="1759812" y="1756438"/>
                </a:moveTo>
                <a:lnTo>
                  <a:pt x="0" y="0"/>
                </a:lnTo>
                <a:lnTo>
                  <a:pt x="1759812" y="0"/>
                </a:lnTo>
                <a:lnTo>
                  <a:pt x="1759812" y="1756438"/>
                </a:lnTo>
                <a:close/>
              </a:path>
            </a:pathLst>
          </a:custGeom>
          <a:solidFill>
            <a:srgbClr val="A64A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209667" y="0"/>
            <a:ext cx="4078604" cy="2037080"/>
          </a:xfrm>
          <a:custGeom>
            <a:avLst/>
            <a:gdLst/>
            <a:ahLst/>
            <a:cxnLst/>
            <a:rect l="l" t="t" r="r" b="b"/>
            <a:pathLst>
              <a:path w="4078605" h="2037080">
                <a:moveTo>
                  <a:pt x="871770" y="2036870"/>
                </a:moveTo>
                <a:lnTo>
                  <a:pt x="798789" y="2030194"/>
                </a:lnTo>
                <a:lnTo>
                  <a:pt x="729544" y="2014850"/>
                </a:lnTo>
                <a:lnTo>
                  <a:pt x="663963" y="1991380"/>
                </a:lnTo>
                <a:lnTo>
                  <a:pt x="601975" y="1960328"/>
                </a:lnTo>
                <a:lnTo>
                  <a:pt x="543506" y="1922236"/>
                </a:lnTo>
                <a:lnTo>
                  <a:pt x="488486" y="1877646"/>
                </a:lnTo>
                <a:lnTo>
                  <a:pt x="436843" y="1827100"/>
                </a:lnTo>
                <a:lnTo>
                  <a:pt x="388503" y="1771142"/>
                </a:lnTo>
                <a:lnTo>
                  <a:pt x="343397" y="1710313"/>
                </a:lnTo>
                <a:lnTo>
                  <a:pt x="322033" y="1678242"/>
                </a:lnTo>
                <a:lnTo>
                  <a:pt x="301451" y="1645156"/>
                </a:lnTo>
                <a:lnTo>
                  <a:pt x="281640" y="1611124"/>
                </a:lnTo>
                <a:lnTo>
                  <a:pt x="262593" y="1576214"/>
                </a:lnTo>
                <a:lnTo>
                  <a:pt x="244300" y="1540493"/>
                </a:lnTo>
                <a:lnTo>
                  <a:pt x="226753" y="1504028"/>
                </a:lnTo>
                <a:lnTo>
                  <a:pt x="209941" y="1466889"/>
                </a:lnTo>
                <a:lnTo>
                  <a:pt x="193857" y="1429142"/>
                </a:lnTo>
                <a:lnTo>
                  <a:pt x="178491" y="1390856"/>
                </a:lnTo>
                <a:lnTo>
                  <a:pt x="163834" y="1352098"/>
                </a:lnTo>
                <a:lnTo>
                  <a:pt x="149877" y="1312936"/>
                </a:lnTo>
                <a:lnTo>
                  <a:pt x="136612" y="1273438"/>
                </a:lnTo>
                <a:lnTo>
                  <a:pt x="124029" y="1233672"/>
                </a:lnTo>
                <a:lnTo>
                  <a:pt x="112119" y="1193705"/>
                </a:lnTo>
                <a:lnTo>
                  <a:pt x="100874" y="1153605"/>
                </a:lnTo>
                <a:lnTo>
                  <a:pt x="90283" y="1113440"/>
                </a:lnTo>
                <a:lnTo>
                  <a:pt x="80339" y="1073279"/>
                </a:lnTo>
                <a:lnTo>
                  <a:pt x="71033" y="1033188"/>
                </a:lnTo>
                <a:lnTo>
                  <a:pt x="62354" y="993235"/>
                </a:lnTo>
                <a:lnTo>
                  <a:pt x="54295" y="953489"/>
                </a:lnTo>
                <a:lnTo>
                  <a:pt x="46847" y="914017"/>
                </a:lnTo>
                <a:lnTo>
                  <a:pt x="39999" y="874887"/>
                </a:lnTo>
                <a:lnTo>
                  <a:pt x="33744" y="836167"/>
                </a:lnTo>
                <a:lnTo>
                  <a:pt x="28072" y="797924"/>
                </a:lnTo>
                <a:lnTo>
                  <a:pt x="18443" y="723142"/>
                </a:lnTo>
                <a:lnTo>
                  <a:pt x="10201" y="641292"/>
                </a:lnTo>
                <a:lnTo>
                  <a:pt x="6684" y="595428"/>
                </a:lnTo>
                <a:lnTo>
                  <a:pt x="3911" y="549168"/>
                </a:lnTo>
                <a:lnTo>
                  <a:pt x="1877" y="502540"/>
                </a:lnTo>
                <a:lnTo>
                  <a:pt x="575" y="455568"/>
                </a:lnTo>
                <a:lnTo>
                  <a:pt x="0" y="408279"/>
                </a:lnTo>
                <a:lnTo>
                  <a:pt x="146" y="360699"/>
                </a:lnTo>
                <a:lnTo>
                  <a:pt x="1008" y="312853"/>
                </a:lnTo>
                <a:lnTo>
                  <a:pt x="2580" y="264769"/>
                </a:lnTo>
                <a:lnTo>
                  <a:pt x="4857" y="216472"/>
                </a:lnTo>
                <a:lnTo>
                  <a:pt x="7832" y="167988"/>
                </a:lnTo>
                <a:lnTo>
                  <a:pt x="11500" y="119343"/>
                </a:lnTo>
                <a:lnTo>
                  <a:pt x="15856" y="70564"/>
                </a:lnTo>
                <a:lnTo>
                  <a:pt x="20894" y="21676"/>
                </a:lnTo>
                <a:lnTo>
                  <a:pt x="23423" y="0"/>
                </a:lnTo>
                <a:lnTo>
                  <a:pt x="4078333" y="0"/>
                </a:lnTo>
                <a:lnTo>
                  <a:pt x="4078333" y="1117908"/>
                </a:lnTo>
                <a:lnTo>
                  <a:pt x="3903341" y="1190189"/>
                </a:lnTo>
                <a:lnTo>
                  <a:pt x="3754422" y="1248935"/>
                </a:lnTo>
                <a:lnTo>
                  <a:pt x="3613789" y="1301873"/>
                </a:lnTo>
                <a:lnTo>
                  <a:pt x="3481066" y="1349343"/>
                </a:lnTo>
                <a:lnTo>
                  <a:pt x="3355876" y="1391683"/>
                </a:lnTo>
                <a:lnTo>
                  <a:pt x="3295988" y="1411036"/>
                </a:lnTo>
                <a:lnTo>
                  <a:pt x="3237842" y="1429234"/>
                </a:lnTo>
                <a:lnTo>
                  <a:pt x="3181391" y="1446320"/>
                </a:lnTo>
                <a:lnTo>
                  <a:pt x="3126587" y="1462336"/>
                </a:lnTo>
                <a:lnTo>
                  <a:pt x="3073383" y="1477325"/>
                </a:lnTo>
                <a:lnTo>
                  <a:pt x="3021733" y="1491328"/>
                </a:lnTo>
                <a:lnTo>
                  <a:pt x="2971589" y="1504390"/>
                </a:lnTo>
                <a:lnTo>
                  <a:pt x="2922904" y="1516551"/>
                </a:lnTo>
                <a:lnTo>
                  <a:pt x="2875631" y="1527854"/>
                </a:lnTo>
                <a:lnTo>
                  <a:pt x="2829723" y="1538343"/>
                </a:lnTo>
                <a:lnTo>
                  <a:pt x="2785132" y="1548059"/>
                </a:lnTo>
                <a:lnTo>
                  <a:pt x="2741812" y="1557045"/>
                </a:lnTo>
                <a:lnTo>
                  <a:pt x="2699715" y="1565343"/>
                </a:lnTo>
                <a:lnTo>
                  <a:pt x="2619003" y="1580047"/>
                </a:lnTo>
                <a:lnTo>
                  <a:pt x="2542619" y="1592509"/>
                </a:lnTo>
                <a:lnTo>
                  <a:pt x="2470186" y="1603071"/>
                </a:lnTo>
                <a:lnTo>
                  <a:pt x="2368120" y="1616092"/>
                </a:lnTo>
                <a:lnTo>
                  <a:pt x="2069635" y="1648846"/>
                </a:lnTo>
                <a:lnTo>
                  <a:pt x="2014816" y="1655979"/>
                </a:lnTo>
                <a:lnTo>
                  <a:pt x="1960742" y="1664099"/>
                </a:lnTo>
                <a:lnTo>
                  <a:pt x="1907038" y="1673546"/>
                </a:lnTo>
                <a:lnTo>
                  <a:pt x="1853325" y="1684659"/>
                </a:lnTo>
                <a:lnTo>
                  <a:pt x="1799227" y="1697779"/>
                </a:lnTo>
                <a:lnTo>
                  <a:pt x="1744368" y="1713244"/>
                </a:lnTo>
                <a:lnTo>
                  <a:pt x="1688369" y="1731396"/>
                </a:lnTo>
                <a:lnTo>
                  <a:pt x="1630853" y="1752572"/>
                </a:lnTo>
                <a:lnTo>
                  <a:pt x="1571445" y="1777114"/>
                </a:lnTo>
                <a:lnTo>
                  <a:pt x="1509766" y="1805361"/>
                </a:lnTo>
                <a:lnTo>
                  <a:pt x="1445439" y="1837653"/>
                </a:lnTo>
                <a:lnTo>
                  <a:pt x="1378089" y="1874330"/>
                </a:lnTo>
                <a:lnTo>
                  <a:pt x="1343161" y="1894418"/>
                </a:lnTo>
                <a:lnTo>
                  <a:pt x="1295233" y="1921254"/>
                </a:lnTo>
                <a:lnTo>
                  <a:pt x="1248346" y="1945110"/>
                </a:lnTo>
                <a:lnTo>
                  <a:pt x="1202493" y="1966052"/>
                </a:lnTo>
                <a:lnTo>
                  <a:pt x="1157663" y="1984150"/>
                </a:lnTo>
                <a:lnTo>
                  <a:pt x="1113848" y="1999470"/>
                </a:lnTo>
                <a:lnTo>
                  <a:pt x="1071039" y="2012082"/>
                </a:lnTo>
                <a:lnTo>
                  <a:pt x="1029228" y="2022051"/>
                </a:lnTo>
                <a:lnTo>
                  <a:pt x="988404" y="2029447"/>
                </a:lnTo>
                <a:lnTo>
                  <a:pt x="948559" y="2034337"/>
                </a:lnTo>
                <a:lnTo>
                  <a:pt x="909684" y="2036789"/>
                </a:lnTo>
                <a:lnTo>
                  <a:pt x="871770" y="2036870"/>
                </a:lnTo>
                <a:close/>
              </a:path>
            </a:pathLst>
          </a:custGeom>
          <a:solidFill>
            <a:srgbClr val="C48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3" name="object 18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0" y="7888896"/>
            <a:ext cx="7108892" cy="2398102"/>
          </a:xfrm>
          <a:prstGeom prst="rect">
            <a:avLst/>
          </a:prstGeom>
        </p:spPr>
      </p:pic>
      <p:sp>
        <p:nvSpPr>
          <p:cNvPr id="184" name="object 184"/>
          <p:cNvSpPr/>
          <p:nvPr/>
        </p:nvSpPr>
        <p:spPr>
          <a:xfrm>
            <a:off x="13990635" y="0"/>
            <a:ext cx="4297680" cy="1790064"/>
          </a:xfrm>
          <a:custGeom>
            <a:avLst/>
            <a:gdLst/>
            <a:ahLst/>
            <a:cxnLst/>
            <a:rect l="l" t="t" r="r" b="b"/>
            <a:pathLst>
              <a:path w="4297680" h="1790064">
                <a:moveTo>
                  <a:pt x="899251" y="1789570"/>
                </a:moveTo>
                <a:lnTo>
                  <a:pt x="858007" y="1787602"/>
                </a:lnTo>
                <a:lnTo>
                  <a:pt x="817840" y="1782941"/>
                </a:lnTo>
                <a:lnTo>
                  <a:pt x="778746" y="1775666"/>
                </a:lnTo>
                <a:lnTo>
                  <a:pt x="729573" y="1762449"/>
                </a:lnTo>
                <a:lnTo>
                  <a:pt x="682291" y="1745185"/>
                </a:lnTo>
                <a:lnTo>
                  <a:pt x="636877" y="1724081"/>
                </a:lnTo>
                <a:lnTo>
                  <a:pt x="593308" y="1699342"/>
                </a:lnTo>
                <a:lnTo>
                  <a:pt x="551562" y="1671174"/>
                </a:lnTo>
                <a:lnTo>
                  <a:pt x="511615" y="1639784"/>
                </a:lnTo>
                <a:lnTo>
                  <a:pt x="473445" y="1605377"/>
                </a:lnTo>
                <a:lnTo>
                  <a:pt x="437029" y="1568160"/>
                </a:lnTo>
                <a:lnTo>
                  <a:pt x="402343" y="1528339"/>
                </a:lnTo>
                <a:lnTo>
                  <a:pt x="369366" y="1486120"/>
                </a:lnTo>
                <a:lnTo>
                  <a:pt x="342038" y="1447609"/>
                </a:lnTo>
                <a:lnTo>
                  <a:pt x="315922" y="1407548"/>
                </a:lnTo>
                <a:lnTo>
                  <a:pt x="290905" y="1365889"/>
                </a:lnTo>
                <a:lnTo>
                  <a:pt x="267250" y="1323258"/>
                </a:lnTo>
                <a:lnTo>
                  <a:pt x="244594" y="1279139"/>
                </a:lnTo>
                <a:lnTo>
                  <a:pt x="223202" y="1234217"/>
                </a:lnTo>
                <a:lnTo>
                  <a:pt x="202866" y="1188217"/>
                </a:lnTo>
                <a:lnTo>
                  <a:pt x="183631" y="1141391"/>
                </a:lnTo>
                <a:lnTo>
                  <a:pt x="165479" y="1093861"/>
                </a:lnTo>
                <a:lnTo>
                  <a:pt x="148390" y="1045747"/>
                </a:lnTo>
                <a:lnTo>
                  <a:pt x="132346" y="997170"/>
                </a:lnTo>
                <a:lnTo>
                  <a:pt x="117329" y="948251"/>
                </a:lnTo>
                <a:lnTo>
                  <a:pt x="103321" y="899110"/>
                </a:lnTo>
                <a:lnTo>
                  <a:pt x="90302" y="849869"/>
                </a:lnTo>
                <a:lnTo>
                  <a:pt x="78255" y="800649"/>
                </a:lnTo>
                <a:lnTo>
                  <a:pt x="67160" y="751569"/>
                </a:lnTo>
                <a:lnTo>
                  <a:pt x="57001" y="702752"/>
                </a:lnTo>
                <a:lnTo>
                  <a:pt x="47757" y="654318"/>
                </a:lnTo>
                <a:lnTo>
                  <a:pt x="39410" y="606387"/>
                </a:lnTo>
                <a:lnTo>
                  <a:pt x="31943" y="559080"/>
                </a:lnTo>
                <a:lnTo>
                  <a:pt x="25336" y="512519"/>
                </a:lnTo>
                <a:lnTo>
                  <a:pt x="19571" y="466824"/>
                </a:lnTo>
                <a:lnTo>
                  <a:pt x="14630" y="422116"/>
                </a:lnTo>
                <a:lnTo>
                  <a:pt x="10233" y="375194"/>
                </a:lnTo>
                <a:lnTo>
                  <a:pt x="6628" y="327838"/>
                </a:lnTo>
                <a:lnTo>
                  <a:pt x="3808" y="280074"/>
                </a:lnTo>
                <a:lnTo>
                  <a:pt x="1767" y="231931"/>
                </a:lnTo>
                <a:lnTo>
                  <a:pt x="493" y="182778"/>
                </a:lnTo>
                <a:lnTo>
                  <a:pt x="0" y="134568"/>
                </a:lnTo>
                <a:lnTo>
                  <a:pt x="260" y="85506"/>
                </a:lnTo>
                <a:lnTo>
                  <a:pt x="1276" y="36124"/>
                </a:lnTo>
                <a:lnTo>
                  <a:pt x="2560" y="0"/>
                </a:lnTo>
                <a:lnTo>
                  <a:pt x="40952" y="0"/>
                </a:lnTo>
                <a:lnTo>
                  <a:pt x="39611" y="37253"/>
                </a:lnTo>
                <a:lnTo>
                  <a:pt x="38585" y="86050"/>
                </a:lnTo>
                <a:lnTo>
                  <a:pt x="38307" y="134619"/>
                </a:lnTo>
                <a:lnTo>
                  <a:pt x="38798" y="183437"/>
                </a:lnTo>
                <a:lnTo>
                  <a:pt x="40014" y="230652"/>
                </a:lnTo>
                <a:lnTo>
                  <a:pt x="42012" y="278162"/>
                </a:lnTo>
                <a:lnTo>
                  <a:pt x="44782" y="325279"/>
                </a:lnTo>
                <a:lnTo>
                  <a:pt x="48329" y="371974"/>
                </a:lnTo>
                <a:lnTo>
                  <a:pt x="52659" y="418220"/>
                </a:lnTo>
                <a:lnTo>
                  <a:pt x="57786" y="464361"/>
                </a:lnTo>
                <a:lnTo>
                  <a:pt x="63822" y="511575"/>
                </a:lnTo>
                <a:lnTo>
                  <a:pt x="70784" y="559721"/>
                </a:lnTo>
                <a:lnTo>
                  <a:pt x="78687" y="608658"/>
                </a:lnTo>
                <a:lnTo>
                  <a:pt x="87547" y="658243"/>
                </a:lnTo>
                <a:lnTo>
                  <a:pt x="97380" y="708336"/>
                </a:lnTo>
                <a:lnTo>
                  <a:pt x="108203" y="758794"/>
                </a:lnTo>
                <a:lnTo>
                  <a:pt x="120031" y="809478"/>
                </a:lnTo>
                <a:lnTo>
                  <a:pt x="132880" y="860243"/>
                </a:lnTo>
                <a:lnTo>
                  <a:pt x="146765" y="910951"/>
                </a:lnTo>
                <a:lnTo>
                  <a:pt x="161704" y="961458"/>
                </a:lnTo>
                <a:lnTo>
                  <a:pt x="177712" y="1011623"/>
                </a:lnTo>
                <a:lnTo>
                  <a:pt x="194805" y="1061305"/>
                </a:lnTo>
                <a:lnTo>
                  <a:pt x="212999" y="1110362"/>
                </a:lnTo>
                <a:lnTo>
                  <a:pt x="232309" y="1158653"/>
                </a:lnTo>
                <a:lnTo>
                  <a:pt x="252752" y="1206036"/>
                </a:lnTo>
                <a:lnTo>
                  <a:pt x="274344" y="1252370"/>
                </a:lnTo>
                <a:lnTo>
                  <a:pt x="297101" y="1297513"/>
                </a:lnTo>
                <a:lnTo>
                  <a:pt x="321039" y="1341324"/>
                </a:lnTo>
                <a:lnTo>
                  <a:pt x="346172" y="1383660"/>
                </a:lnTo>
                <a:lnTo>
                  <a:pt x="372519" y="1424381"/>
                </a:lnTo>
                <a:lnTo>
                  <a:pt x="400094" y="1463346"/>
                </a:lnTo>
                <a:lnTo>
                  <a:pt x="431836" y="1504002"/>
                </a:lnTo>
                <a:lnTo>
                  <a:pt x="465053" y="1542177"/>
                </a:lnTo>
                <a:lnTo>
                  <a:pt x="499770" y="1577704"/>
                </a:lnTo>
                <a:lnTo>
                  <a:pt x="536015" y="1610417"/>
                </a:lnTo>
                <a:lnTo>
                  <a:pt x="573812" y="1640151"/>
                </a:lnTo>
                <a:lnTo>
                  <a:pt x="613190" y="1666740"/>
                </a:lnTo>
                <a:lnTo>
                  <a:pt x="654174" y="1690017"/>
                </a:lnTo>
                <a:lnTo>
                  <a:pt x="696790" y="1709818"/>
                </a:lnTo>
                <a:lnTo>
                  <a:pt x="741065" y="1725975"/>
                </a:lnTo>
                <a:lnTo>
                  <a:pt x="787026" y="1738325"/>
                </a:lnTo>
                <a:lnTo>
                  <a:pt x="826672" y="1745595"/>
                </a:lnTo>
                <a:lnTo>
                  <a:pt x="867606" y="1750013"/>
                </a:lnTo>
                <a:lnTo>
                  <a:pt x="909850" y="1751460"/>
                </a:lnTo>
                <a:lnTo>
                  <a:pt x="1136622" y="1751460"/>
                </a:lnTo>
                <a:lnTo>
                  <a:pt x="1121804" y="1756354"/>
                </a:lnTo>
                <a:lnTo>
                  <a:pt x="1075100" y="1768994"/>
                </a:lnTo>
                <a:lnTo>
                  <a:pt x="1029498" y="1778559"/>
                </a:lnTo>
                <a:lnTo>
                  <a:pt x="984992" y="1785125"/>
                </a:lnTo>
                <a:lnTo>
                  <a:pt x="941578" y="1788770"/>
                </a:lnTo>
                <a:lnTo>
                  <a:pt x="899251" y="1789570"/>
                </a:lnTo>
                <a:close/>
              </a:path>
              <a:path w="4297680" h="1790064">
                <a:moveTo>
                  <a:pt x="1136622" y="1751460"/>
                </a:moveTo>
                <a:lnTo>
                  <a:pt x="909850" y="1751460"/>
                </a:lnTo>
                <a:lnTo>
                  <a:pt x="953426" y="1749818"/>
                </a:lnTo>
                <a:lnTo>
                  <a:pt x="998358" y="1744969"/>
                </a:lnTo>
                <a:lnTo>
                  <a:pt x="1044666" y="1736796"/>
                </a:lnTo>
                <a:lnTo>
                  <a:pt x="1092375" y="1725180"/>
                </a:lnTo>
                <a:lnTo>
                  <a:pt x="1141505" y="1710004"/>
                </a:lnTo>
                <a:lnTo>
                  <a:pt x="1192081" y="1691150"/>
                </a:lnTo>
                <a:lnTo>
                  <a:pt x="1244123" y="1668499"/>
                </a:lnTo>
                <a:lnTo>
                  <a:pt x="1297655" y="1641934"/>
                </a:lnTo>
                <a:lnTo>
                  <a:pt x="1352699" y="1611337"/>
                </a:lnTo>
                <a:lnTo>
                  <a:pt x="1409231" y="1579181"/>
                </a:lnTo>
                <a:lnTo>
                  <a:pt x="1463643" y="1550061"/>
                </a:lnTo>
                <a:lnTo>
                  <a:pt x="1516130" y="1523797"/>
                </a:lnTo>
                <a:lnTo>
                  <a:pt x="1566886" y="1500209"/>
                </a:lnTo>
                <a:lnTo>
                  <a:pt x="1616104" y="1479117"/>
                </a:lnTo>
                <a:lnTo>
                  <a:pt x="1663979" y="1460340"/>
                </a:lnTo>
                <a:lnTo>
                  <a:pt x="1710704" y="1443700"/>
                </a:lnTo>
                <a:lnTo>
                  <a:pt x="1756472" y="1429017"/>
                </a:lnTo>
                <a:lnTo>
                  <a:pt x="1801479" y="1416109"/>
                </a:lnTo>
                <a:lnTo>
                  <a:pt x="1845918" y="1404798"/>
                </a:lnTo>
                <a:lnTo>
                  <a:pt x="1889982" y="1394903"/>
                </a:lnTo>
                <a:lnTo>
                  <a:pt x="1933866" y="1386245"/>
                </a:lnTo>
                <a:lnTo>
                  <a:pt x="1977763" y="1378643"/>
                </a:lnTo>
                <a:lnTo>
                  <a:pt x="2021867" y="1371917"/>
                </a:lnTo>
                <a:lnTo>
                  <a:pt x="2066372" y="1365889"/>
                </a:lnTo>
                <a:lnTo>
                  <a:pt x="2111473" y="1360377"/>
                </a:lnTo>
                <a:lnTo>
                  <a:pt x="2412740" y="1327186"/>
                </a:lnTo>
                <a:lnTo>
                  <a:pt x="2507865" y="1314605"/>
                </a:lnTo>
                <a:lnTo>
                  <a:pt x="2575076" y="1304530"/>
                </a:lnTo>
                <a:lnTo>
                  <a:pt x="2645666" y="1292796"/>
                </a:lnTo>
                <a:lnTo>
                  <a:pt x="2719933" y="1279139"/>
                </a:lnTo>
                <a:lnTo>
                  <a:pt x="2798173" y="1263294"/>
                </a:lnTo>
                <a:lnTo>
                  <a:pt x="2880682" y="1244996"/>
                </a:lnTo>
                <a:lnTo>
                  <a:pt x="2967756" y="1223983"/>
                </a:lnTo>
                <a:lnTo>
                  <a:pt x="3059691" y="1199988"/>
                </a:lnTo>
                <a:lnTo>
                  <a:pt x="3156784" y="1172748"/>
                </a:lnTo>
                <a:lnTo>
                  <a:pt x="3259330" y="1141999"/>
                </a:lnTo>
                <a:lnTo>
                  <a:pt x="3367627" y="1107476"/>
                </a:lnTo>
                <a:lnTo>
                  <a:pt x="3481969" y="1068914"/>
                </a:lnTo>
                <a:lnTo>
                  <a:pt x="3602654" y="1026050"/>
                </a:lnTo>
                <a:lnTo>
                  <a:pt x="3729977" y="978618"/>
                </a:lnTo>
                <a:lnTo>
                  <a:pt x="3864235" y="926355"/>
                </a:lnTo>
                <a:lnTo>
                  <a:pt x="4005724" y="868997"/>
                </a:lnTo>
                <a:lnTo>
                  <a:pt x="4154741" y="806278"/>
                </a:lnTo>
                <a:lnTo>
                  <a:pt x="4196484" y="787710"/>
                </a:lnTo>
                <a:lnTo>
                  <a:pt x="4237995" y="767884"/>
                </a:lnTo>
                <a:lnTo>
                  <a:pt x="4279254" y="746831"/>
                </a:lnTo>
                <a:lnTo>
                  <a:pt x="4297364" y="736998"/>
                </a:lnTo>
                <a:lnTo>
                  <a:pt x="4297364" y="780537"/>
                </a:lnTo>
                <a:lnTo>
                  <a:pt x="4253050" y="803131"/>
                </a:lnTo>
                <a:lnTo>
                  <a:pt x="4211548" y="822886"/>
                </a:lnTo>
                <a:lnTo>
                  <a:pt x="4169794" y="841435"/>
                </a:lnTo>
                <a:lnTo>
                  <a:pt x="4024143" y="902760"/>
                </a:lnTo>
                <a:lnTo>
                  <a:pt x="3885586" y="959000"/>
                </a:lnTo>
                <a:lnTo>
                  <a:pt x="3753855" y="1010398"/>
                </a:lnTo>
                <a:lnTo>
                  <a:pt x="3628684" y="1057196"/>
                </a:lnTo>
                <a:lnTo>
                  <a:pt x="3509807" y="1099638"/>
                </a:lnTo>
                <a:lnTo>
                  <a:pt x="3396956" y="1137965"/>
                </a:lnTo>
                <a:lnTo>
                  <a:pt x="3289866" y="1172422"/>
                </a:lnTo>
                <a:lnTo>
                  <a:pt x="3188269" y="1203249"/>
                </a:lnTo>
                <a:lnTo>
                  <a:pt x="3091898" y="1230691"/>
                </a:lnTo>
                <a:lnTo>
                  <a:pt x="3000488" y="1254989"/>
                </a:lnTo>
                <a:lnTo>
                  <a:pt x="2913771" y="1276386"/>
                </a:lnTo>
                <a:lnTo>
                  <a:pt x="2831481" y="1295126"/>
                </a:lnTo>
                <a:lnTo>
                  <a:pt x="2753350" y="1311451"/>
                </a:lnTo>
                <a:lnTo>
                  <a:pt x="2679113" y="1325603"/>
                </a:lnTo>
                <a:lnTo>
                  <a:pt x="2608503" y="1337825"/>
                </a:lnTo>
                <a:lnTo>
                  <a:pt x="2541252" y="1348360"/>
                </a:lnTo>
                <a:lnTo>
                  <a:pt x="2477095" y="1357451"/>
                </a:lnTo>
                <a:lnTo>
                  <a:pt x="2386076" y="1368909"/>
                </a:lnTo>
                <a:lnTo>
                  <a:pt x="2116443" y="1398168"/>
                </a:lnTo>
                <a:lnTo>
                  <a:pt x="2071879" y="1403555"/>
                </a:lnTo>
                <a:lnTo>
                  <a:pt x="2028015" y="1409434"/>
                </a:lnTo>
                <a:lnTo>
                  <a:pt x="1984645" y="1415983"/>
                </a:lnTo>
                <a:lnTo>
                  <a:pt x="1941564" y="1423384"/>
                </a:lnTo>
                <a:lnTo>
                  <a:pt x="1898564" y="1431817"/>
                </a:lnTo>
                <a:lnTo>
                  <a:pt x="1855441" y="1441463"/>
                </a:lnTo>
                <a:lnTo>
                  <a:pt x="1811987" y="1452502"/>
                </a:lnTo>
                <a:lnTo>
                  <a:pt x="1767996" y="1465116"/>
                </a:lnTo>
                <a:lnTo>
                  <a:pt x="1723263" y="1479484"/>
                </a:lnTo>
                <a:lnTo>
                  <a:pt x="1677580" y="1495786"/>
                </a:lnTo>
                <a:lnTo>
                  <a:pt x="1630742" y="1514205"/>
                </a:lnTo>
                <a:lnTo>
                  <a:pt x="1582543" y="1534919"/>
                </a:lnTo>
                <a:lnTo>
                  <a:pt x="1532776" y="1558110"/>
                </a:lnTo>
                <a:lnTo>
                  <a:pt x="1481234" y="1583959"/>
                </a:lnTo>
                <a:lnTo>
                  <a:pt x="1427713" y="1612645"/>
                </a:lnTo>
                <a:lnTo>
                  <a:pt x="1372005" y="1644350"/>
                </a:lnTo>
                <a:lnTo>
                  <a:pt x="1319725" y="1673513"/>
                </a:lnTo>
                <a:lnTo>
                  <a:pt x="1268569" y="1699219"/>
                </a:lnTo>
                <a:lnTo>
                  <a:pt x="1218534" y="1721543"/>
                </a:lnTo>
                <a:lnTo>
                  <a:pt x="1169614" y="1740563"/>
                </a:lnTo>
                <a:lnTo>
                  <a:pt x="1136622" y="1751460"/>
                </a:lnTo>
                <a:close/>
              </a:path>
            </a:pathLst>
          </a:custGeom>
          <a:solidFill>
            <a:srgbClr val="56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>
            <a:spLocks noGrp="1"/>
          </p:cNvSpPr>
          <p:nvPr>
            <p:ph type="title"/>
          </p:nvPr>
        </p:nvSpPr>
        <p:spPr>
          <a:xfrm>
            <a:off x="6552872" y="1026225"/>
            <a:ext cx="477266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>
                <a:solidFill>
                  <a:srgbClr val="000000"/>
                </a:solidFill>
                <a:latin typeface="Lucida Sans Unicode"/>
                <a:cs typeface="Lucida Sans Unicode"/>
              </a:rPr>
              <a:t>Purpose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1986910" y="3001912"/>
            <a:ext cx="14963140" cy="321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300"/>
              </a:lnSpc>
              <a:spcBef>
                <a:spcPts val="100"/>
              </a:spcBef>
            </a:pPr>
            <a:r>
              <a:rPr sz="3600" spc="-95" dirty="0">
                <a:latin typeface="Verdana"/>
                <a:cs typeface="Verdana"/>
              </a:rPr>
              <a:t>The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80" dirty="0">
                <a:latin typeface="Verdana"/>
                <a:cs typeface="Verdana"/>
              </a:rPr>
              <a:t>purpose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65" dirty="0">
                <a:latin typeface="Verdana"/>
                <a:cs typeface="Verdana"/>
              </a:rPr>
              <a:t>of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145" dirty="0">
                <a:latin typeface="Verdana"/>
                <a:cs typeface="Verdana"/>
              </a:rPr>
              <a:t>this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80" dirty="0">
                <a:latin typeface="Verdana"/>
                <a:cs typeface="Verdana"/>
              </a:rPr>
              <a:t>project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165" dirty="0">
                <a:latin typeface="Verdana"/>
                <a:cs typeface="Verdana"/>
              </a:rPr>
              <a:t>is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30" dirty="0">
                <a:latin typeface="Verdana"/>
                <a:cs typeface="Verdana"/>
              </a:rPr>
              <a:t>to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45" dirty="0">
                <a:latin typeface="Verdana"/>
                <a:cs typeface="Verdana"/>
              </a:rPr>
              <a:t>create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55" dirty="0">
                <a:latin typeface="Verdana"/>
                <a:cs typeface="Verdana"/>
              </a:rPr>
              <a:t>an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70" dirty="0">
                <a:latin typeface="Verdana"/>
                <a:cs typeface="Verdana"/>
              </a:rPr>
              <a:t>automatic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60" dirty="0">
                <a:latin typeface="Verdana"/>
                <a:cs typeface="Verdana"/>
              </a:rPr>
              <a:t>pet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40" dirty="0">
                <a:latin typeface="Verdana"/>
                <a:cs typeface="Verdana"/>
              </a:rPr>
              <a:t>feeder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65" dirty="0">
                <a:latin typeface="Verdana"/>
                <a:cs typeface="Verdana"/>
              </a:rPr>
              <a:t>that </a:t>
            </a:r>
            <a:r>
              <a:rPr sz="3600" spc="-1250" dirty="0">
                <a:latin typeface="Verdana"/>
                <a:cs typeface="Verdana"/>
              </a:rPr>
              <a:t> </a:t>
            </a:r>
            <a:r>
              <a:rPr sz="3600" spc="-80" dirty="0">
                <a:latin typeface="Verdana"/>
                <a:cs typeface="Verdana"/>
              </a:rPr>
              <a:t>allows </a:t>
            </a:r>
            <a:r>
              <a:rPr sz="3600" spc="-60" dirty="0">
                <a:latin typeface="Verdana"/>
                <a:cs typeface="Verdana"/>
              </a:rPr>
              <a:t>pet </a:t>
            </a:r>
            <a:r>
              <a:rPr sz="3600" spc="-114" dirty="0">
                <a:latin typeface="Verdana"/>
                <a:cs typeface="Verdana"/>
              </a:rPr>
              <a:t>owners </a:t>
            </a:r>
            <a:r>
              <a:rPr sz="3600" spc="-30" dirty="0">
                <a:latin typeface="Verdana"/>
                <a:cs typeface="Verdana"/>
              </a:rPr>
              <a:t>to </a:t>
            </a:r>
            <a:r>
              <a:rPr sz="3600" spc="-20" dirty="0">
                <a:latin typeface="Verdana"/>
                <a:cs typeface="Verdana"/>
              </a:rPr>
              <a:t>feed </a:t>
            </a:r>
            <a:r>
              <a:rPr sz="3600" spc="-114" dirty="0">
                <a:latin typeface="Verdana"/>
                <a:cs typeface="Verdana"/>
              </a:rPr>
              <a:t>their </a:t>
            </a:r>
            <a:r>
              <a:rPr sz="3600" spc="-85" dirty="0">
                <a:latin typeface="Verdana"/>
                <a:cs typeface="Verdana"/>
              </a:rPr>
              <a:t>pets on </a:t>
            </a:r>
            <a:r>
              <a:rPr sz="3600" spc="45" dirty="0">
                <a:latin typeface="Verdana"/>
                <a:cs typeface="Verdana"/>
              </a:rPr>
              <a:t>a </a:t>
            </a:r>
            <a:r>
              <a:rPr sz="3600" spc="-110" dirty="0">
                <a:latin typeface="Verdana"/>
                <a:cs typeface="Verdana"/>
              </a:rPr>
              <a:t>schedule </a:t>
            </a:r>
            <a:r>
              <a:rPr sz="3600" spc="-30" dirty="0">
                <a:latin typeface="Verdana"/>
                <a:cs typeface="Verdana"/>
              </a:rPr>
              <a:t>or </a:t>
            </a:r>
            <a:r>
              <a:rPr sz="3600" spc="-85" dirty="0">
                <a:latin typeface="Verdana"/>
                <a:cs typeface="Verdana"/>
              </a:rPr>
              <a:t>on </a:t>
            </a:r>
            <a:r>
              <a:rPr sz="3600" spc="-80" dirty="0">
                <a:latin typeface="Verdana"/>
                <a:cs typeface="Verdana"/>
              </a:rPr>
              <a:t>demand 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spc="-135" dirty="0">
                <a:latin typeface="Verdana"/>
                <a:cs typeface="Verdana"/>
              </a:rPr>
              <a:t>using </a:t>
            </a:r>
            <a:r>
              <a:rPr sz="3600" spc="45" dirty="0">
                <a:latin typeface="Verdana"/>
                <a:cs typeface="Verdana"/>
              </a:rPr>
              <a:t>a </a:t>
            </a:r>
            <a:r>
              <a:rPr sz="3600" spc="-100" dirty="0">
                <a:latin typeface="Verdana"/>
                <a:cs typeface="Verdana"/>
              </a:rPr>
              <a:t>mobile </a:t>
            </a:r>
            <a:r>
              <a:rPr sz="3600" spc="-135" dirty="0">
                <a:latin typeface="Verdana"/>
                <a:cs typeface="Verdana"/>
              </a:rPr>
              <a:t>app. </a:t>
            </a:r>
            <a:r>
              <a:rPr sz="3600" spc="-130" dirty="0">
                <a:latin typeface="Verdana"/>
                <a:cs typeface="Verdana"/>
              </a:rPr>
              <a:t>This </a:t>
            </a:r>
            <a:r>
              <a:rPr sz="3600" spc="-45" dirty="0">
                <a:latin typeface="Verdana"/>
                <a:cs typeface="Verdana"/>
              </a:rPr>
              <a:t>can </a:t>
            </a:r>
            <a:r>
              <a:rPr sz="3600" spc="-65" dirty="0">
                <a:latin typeface="Verdana"/>
                <a:cs typeface="Verdana"/>
              </a:rPr>
              <a:t>be </a:t>
            </a:r>
            <a:r>
              <a:rPr sz="3600" spc="-95" dirty="0">
                <a:latin typeface="Verdana"/>
                <a:cs typeface="Verdana"/>
              </a:rPr>
              <a:t>useful </a:t>
            </a:r>
            <a:r>
              <a:rPr sz="3600" spc="25" dirty="0">
                <a:latin typeface="Verdana"/>
                <a:cs typeface="Verdana"/>
              </a:rPr>
              <a:t>for </a:t>
            </a:r>
            <a:r>
              <a:rPr sz="3600" spc="-60" dirty="0">
                <a:latin typeface="Verdana"/>
                <a:cs typeface="Verdana"/>
              </a:rPr>
              <a:t>pet </a:t>
            </a:r>
            <a:r>
              <a:rPr sz="3600" spc="-114" dirty="0">
                <a:latin typeface="Verdana"/>
                <a:cs typeface="Verdana"/>
              </a:rPr>
              <a:t>owners </a:t>
            </a:r>
            <a:r>
              <a:rPr sz="3600" spc="-135" dirty="0">
                <a:latin typeface="Verdana"/>
                <a:cs typeface="Verdana"/>
              </a:rPr>
              <a:t>who </a:t>
            </a:r>
            <a:r>
              <a:rPr sz="3600" spc="-35" dirty="0">
                <a:latin typeface="Verdana"/>
                <a:cs typeface="Verdana"/>
              </a:rPr>
              <a:t>are </a:t>
            </a:r>
            <a:r>
              <a:rPr sz="3600" spc="-110" dirty="0">
                <a:latin typeface="Verdana"/>
                <a:cs typeface="Verdana"/>
              </a:rPr>
              <a:t>busy </a:t>
            </a:r>
            <a:r>
              <a:rPr sz="3600" spc="-1255" dirty="0">
                <a:latin typeface="Verdana"/>
                <a:cs typeface="Verdana"/>
              </a:rPr>
              <a:t> </a:t>
            </a:r>
            <a:r>
              <a:rPr sz="3600" spc="-30" dirty="0">
                <a:latin typeface="Verdana"/>
                <a:cs typeface="Verdana"/>
              </a:rPr>
              <a:t>or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40" dirty="0">
                <a:latin typeface="Verdana"/>
                <a:cs typeface="Verdana"/>
              </a:rPr>
              <a:t>away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30" dirty="0">
                <a:latin typeface="Verdana"/>
                <a:cs typeface="Verdana"/>
              </a:rPr>
              <a:t>from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125" dirty="0">
                <a:latin typeface="Verdana"/>
                <a:cs typeface="Verdana"/>
              </a:rPr>
              <a:t>home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25" dirty="0">
                <a:latin typeface="Verdana"/>
                <a:cs typeface="Verdana"/>
              </a:rPr>
              <a:t>for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120" dirty="0">
                <a:latin typeface="Verdana"/>
                <a:cs typeface="Verdana"/>
              </a:rPr>
              <a:t>extended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80" dirty="0">
                <a:latin typeface="Verdana"/>
                <a:cs typeface="Verdana"/>
              </a:rPr>
              <a:t>periods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65" dirty="0">
                <a:latin typeface="Verdana"/>
                <a:cs typeface="Verdana"/>
              </a:rPr>
              <a:t>of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130" dirty="0">
                <a:latin typeface="Verdana"/>
                <a:cs typeface="Verdana"/>
              </a:rPr>
              <a:t>time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and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95" dirty="0">
                <a:latin typeface="Verdana"/>
                <a:cs typeface="Verdana"/>
              </a:rPr>
              <a:t>want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30" dirty="0">
                <a:latin typeface="Verdana"/>
                <a:cs typeface="Verdana"/>
              </a:rPr>
              <a:t>to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-125" dirty="0">
                <a:latin typeface="Verdana"/>
                <a:cs typeface="Verdana"/>
              </a:rPr>
              <a:t>ensure </a:t>
            </a:r>
            <a:r>
              <a:rPr sz="3600" spc="-1250" dirty="0">
                <a:latin typeface="Verdana"/>
                <a:cs typeface="Verdana"/>
              </a:rPr>
              <a:t> </a:t>
            </a:r>
            <a:r>
              <a:rPr sz="3600" spc="-55" dirty="0">
                <a:latin typeface="Verdana"/>
                <a:cs typeface="Verdana"/>
              </a:rPr>
              <a:t>t</a:t>
            </a:r>
            <a:r>
              <a:rPr sz="3600" spc="-195" dirty="0">
                <a:latin typeface="Verdana"/>
                <a:cs typeface="Verdana"/>
              </a:rPr>
              <a:t>h</a:t>
            </a:r>
            <a:r>
              <a:rPr sz="3600" spc="-95" dirty="0">
                <a:latin typeface="Verdana"/>
                <a:cs typeface="Verdana"/>
              </a:rPr>
              <a:t>e</a:t>
            </a:r>
            <a:r>
              <a:rPr sz="3600" spc="-175" dirty="0">
                <a:latin typeface="Verdana"/>
                <a:cs typeface="Verdana"/>
              </a:rPr>
              <a:t>i</a:t>
            </a:r>
            <a:r>
              <a:rPr sz="3600" spc="-50" dirty="0">
                <a:latin typeface="Verdana"/>
                <a:cs typeface="Verdana"/>
              </a:rPr>
              <a:t>r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35" dirty="0">
                <a:latin typeface="Verdana"/>
                <a:cs typeface="Verdana"/>
              </a:rPr>
              <a:t>p</a:t>
            </a:r>
            <a:r>
              <a:rPr sz="3600" spc="-95" dirty="0">
                <a:latin typeface="Verdana"/>
                <a:cs typeface="Verdana"/>
              </a:rPr>
              <a:t>e</a:t>
            </a:r>
            <a:r>
              <a:rPr sz="3600" spc="-55" dirty="0">
                <a:latin typeface="Verdana"/>
                <a:cs typeface="Verdana"/>
              </a:rPr>
              <a:t>t</a:t>
            </a:r>
            <a:r>
              <a:rPr sz="3600" spc="-160" dirty="0">
                <a:latin typeface="Verdana"/>
                <a:cs typeface="Verdana"/>
              </a:rPr>
              <a:t>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a</a:t>
            </a:r>
            <a:r>
              <a:rPr sz="3600" spc="-50" dirty="0">
                <a:latin typeface="Verdana"/>
                <a:cs typeface="Verdana"/>
              </a:rPr>
              <a:t>r</a:t>
            </a:r>
            <a:r>
              <a:rPr sz="3600" spc="-95" dirty="0">
                <a:latin typeface="Verdana"/>
                <a:cs typeface="Verdana"/>
              </a:rPr>
              <a:t>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135" dirty="0">
                <a:latin typeface="Verdana"/>
                <a:cs typeface="Verdana"/>
              </a:rPr>
              <a:t>f</a:t>
            </a:r>
            <a:r>
              <a:rPr sz="3600" spc="-95" dirty="0">
                <a:latin typeface="Verdana"/>
                <a:cs typeface="Verdana"/>
              </a:rPr>
              <a:t>e</a:t>
            </a:r>
            <a:r>
              <a:rPr sz="3600" spc="-35" dirty="0">
                <a:latin typeface="Verdana"/>
                <a:cs typeface="Verdana"/>
              </a:rPr>
              <a:t>d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r</a:t>
            </a:r>
            <a:r>
              <a:rPr sz="3600" spc="-95" dirty="0">
                <a:latin typeface="Verdana"/>
                <a:cs typeface="Verdana"/>
              </a:rPr>
              <a:t>e</a:t>
            </a:r>
            <a:r>
              <a:rPr sz="3600" spc="10" dirty="0">
                <a:latin typeface="Verdana"/>
                <a:cs typeface="Verdana"/>
              </a:rPr>
              <a:t>g</a:t>
            </a:r>
            <a:r>
              <a:rPr sz="3600" spc="-195" dirty="0">
                <a:latin typeface="Verdana"/>
                <a:cs typeface="Verdana"/>
              </a:rPr>
              <a:t>u</a:t>
            </a:r>
            <a:r>
              <a:rPr sz="3600" spc="-80" dirty="0">
                <a:latin typeface="Verdana"/>
                <a:cs typeface="Verdana"/>
              </a:rPr>
              <a:t>l</a:t>
            </a:r>
            <a:r>
              <a:rPr sz="3600" spc="45" dirty="0">
                <a:latin typeface="Verdana"/>
                <a:cs typeface="Verdana"/>
              </a:rPr>
              <a:t>a</a:t>
            </a:r>
            <a:r>
              <a:rPr sz="3600" spc="-50" dirty="0">
                <a:latin typeface="Verdana"/>
                <a:cs typeface="Verdana"/>
              </a:rPr>
              <a:t>r</a:t>
            </a:r>
            <a:r>
              <a:rPr sz="3600" spc="-80" dirty="0">
                <a:latin typeface="Verdana"/>
                <a:cs typeface="Verdana"/>
              </a:rPr>
              <a:t>l</a:t>
            </a:r>
            <a:r>
              <a:rPr sz="3600" spc="-50" dirty="0">
                <a:latin typeface="Verdana"/>
                <a:cs typeface="Verdana"/>
              </a:rPr>
              <a:t>y</a:t>
            </a:r>
            <a:r>
              <a:rPr sz="3600" spc="-515" dirty="0"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3465898"/>
            <a:ext cx="8115300" cy="3644900"/>
            <a:chOff x="1028700" y="3465898"/>
            <a:chExt cx="8115300" cy="3644900"/>
          </a:xfrm>
        </p:grpSpPr>
        <p:sp>
          <p:nvSpPr>
            <p:cNvPr id="3" name="object 3"/>
            <p:cNvSpPr/>
            <p:nvPr/>
          </p:nvSpPr>
          <p:spPr>
            <a:xfrm>
              <a:off x="1102474" y="3539527"/>
              <a:ext cx="7967980" cy="3507740"/>
            </a:xfrm>
            <a:custGeom>
              <a:avLst/>
              <a:gdLst/>
              <a:ahLst/>
              <a:cxnLst/>
              <a:rect l="l" t="t" r="r" b="b"/>
              <a:pathLst>
                <a:path w="7967980" h="3507740">
                  <a:moveTo>
                    <a:pt x="7967929" y="466280"/>
                  </a:moveTo>
                  <a:lnTo>
                    <a:pt x="7965681" y="420585"/>
                  </a:lnTo>
                  <a:lnTo>
                    <a:pt x="7958963" y="375323"/>
                  </a:lnTo>
                  <a:lnTo>
                    <a:pt x="7953045" y="349592"/>
                  </a:lnTo>
                  <a:lnTo>
                    <a:pt x="7953045" y="346544"/>
                  </a:lnTo>
                  <a:lnTo>
                    <a:pt x="7952232" y="346544"/>
                  </a:lnTo>
                  <a:lnTo>
                    <a:pt x="7951025" y="341934"/>
                  </a:lnTo>
                  <a:lnTo>
                    <a:pt x="7947838" y="330949"/>
                  </a:lnTo>
                  <a:lnTo>
                    <a:pt x="7932407" y="287870"/>
                  </a:lnTo>
                  <a:lnTo>
                    <a:pt x="7912824" y="246519"/>
                  </a:lnTo>
                  <a:lnTo>
                    <a:pt x="7889291" y="207276"/>
                  </a:lnTo>
                  <a:lnTo>
                    <a:pt x="7862011" y="170522"/>
                  </a:lnTo>
                  <a:lnTo>
                    <a:pt x="7831252" y="136626"/>
                  </a:lnTo>
                  <a:lnTo>
                    <a:pt x="7797330" y="105905"/>
                  </a:lnTo>
                  <a:lnTo>
                    <a:pt x="7760538" y="78651"/>
                  </a:lnTo>
                  <a:lnTo>
                    <a:pt x="7721270" y="55130"/>
                  </a:lnTo>
                  <a:lnTo>
                    <a:pt x="7679868" y="35572"/>
                  </a:lnTo>
                  <a:lnTo>
                    <a:pt x="7636751" y="20154"/>
                  </a:lnTo>
                  <a:lnTo>
                    <a:pt x="7592327" y="9042"/>
                  </a:lnTo>
                  <a:lnTo>
                    <a:pt x="7573150" y="5689"/>
                  </a:lnTo>
                  <a:lnTo>
                    <a:pt x="7573150" y="5080"/>
                  </a:lnTo>
                  <a:lnTo>
                    <a:pt x="7569416" y="5080"/>
                  </a:lnTo>
                  <a:lnTo>
                    <a:pt x="7569111" y="5041"/>
                  </a:lnTo>
                  <a:lnTo>
                    <a:pt x="7558418" y="3594"/>
                  </a:lnTo>
                  <a:lnTo>
                    <a:pt x="7547038" y="2324"/>
                  </a:lnTo>
                  <a:lnTo>
                    <a:pt x="7535621" y="1346"/>
                  </a:lnTo>
                  <a:lnTo>
                    <a:pt x="7524331" y="660"/>
                  </a:lnTo>
                  <a:lnTo>
                    <a:pt x="7524191" y="647"/>
                  </a:lnTo>
                  <a:lnTo>
                    <a:pt x="7512748" y="228"/>
                  </a:lnTo>
                  <a:lnTo>
                    <a:pt x="7501293" y="88"/>
                  </a:lnTo>
                  <a:lnTo>
                    <a:pt x="7175665" y="88"/>
                  </a:lnTo>
                  <a:lnTo>
                    <a:pt x="7175665" y="0"/>
                  </a:lnTo>
                  <a:lnTo>
                    <a:pt x="792162" y="0"/>
                  </a:lnTo>
                  <a:lnTo>
                    <a:pt x="466623" y="88"/>
                  </a:lnTo>
                  <a:lnTo>
                    <a:pt x="455168" y="228"/>
                  </a:lnTo>
                  <a:lnTo>
                    <a:pt x="443763" y="647"/>
                  </a:lnTo>
                  <a:lnTo>
                    <a:pt x="443572" y="660"/>
                  </a:lnTo>
                  <a:lnTo>
                    <a:pt x="432295" y="1346"/>
                  </a:lnTo>
                  <a:lnTo>
                    <a:pt x="420890" y="2324"/>
                  </a:lnTo>
                  <a:lnTo>
                    <a:pt x="409498" y="3594"/>
                  </a:lnTo>
                  <a:lnTo>
                    <a:pt x="399097" y="5016"/>
                  </a:lnTo>
                  <a:lnTo>
                    <a:pt x="398830" y="5041"/>
                  </a:lnTo>
                  <a:lnTo>
                    <a:pt x="398183" y="5118"/>
                  </a:lnTo>
                  <a:lnTo>
                    <a:pt x="397611" y="5219"/>
                  </a:lnTo>
                  <a:lnTo>
                    <a:pt x="386854" y="6946"/>
                  </a:lnTo>
                  <a:lnTo>
                    <a:pt x="375589" y="9042"/>
                  </a:lnTo>
                  <a:lnTo>
                    <a:pt x="331165" y="20154"/>
                  </a:lnTo>
                  <a:lnTo>
                    <a:pt x="288048" y="35572"/>
                  </a:lnTo>
                  <a:lnTo>
                    <a:pt x="246659" y="55130"/>
                  </a:lnTo>
                  <a:lnTo>
                    <a:pt x="207378" y="78651"/>
                  </a:lnTo>
                  <a:lnTo>
                    <a:pt x="170599" y="105905"/>
                  </a:lnTo>
                  <a:lnTo>
                    <a:pt x="136664" y="136626"/>
                  </a:lnTo>
                  <a:lnTo>
                    <a:pt x="105918" y="170522"/>
                  </a:lnTo>
                  <a:lnTo>
                    <a:pt x="78638" y="207276"/>
                  </a:lnTo>
                  <a:lnTo>
                    <a:pt x="55092" y="246519"/>
                  </a:lnTo>
                  <a:lnTo>
                    <a:pt x="35509" y="287870"/>
                  </a:lnTo>
                  <a:lnTo>
                    <a:pt x="20091" y="330949"/>
                  </a:lnTo>
                  <a:lnTo>
                    <a:pt x="14109" y="352501"/>
                  </a:lnTo>
                  <a:lnTo>
                    <a:pt x="13982" y="352971"/>
                  </a:lnTo>
                  <a:lnTo>
                    <a:pt x="5041" y="397865"/>
                  </a:lnTo>
                  <a:lnTo>
                    <a:pt x="558" y="443395"/>
                  </a:lnTo>
                  <a:lnTo>
                    <a:pt x="0" y="466280"/>
                  </a:lnTo>
                  <a:lnTo>
                    <a:pt x="0" y="3041116"/>
                  </a:lnTo>
                  <a:lnTo>
                    <a:pt x="2247" y="3086811"/>
                  </a:lnTo>
                  <a:lnTo>
                    <a:pt x="8966" y="3132074"/>
                  </a:lnTo>
                  <a:lnTo>
                    <a:pt x="20091" y="3176447"/>
                  </a:lnTo>
                  <a:lnTo>
                    <a:pt x="35509" y="3219526"/>
                  </a:lnTo>
                  <a:lnTo>
                    <a:pt x="55092" y="3260877"/>
                  </a:lnTo>
                  <a:lnTo>
                    <a:pt x="78638" y="3300120"/>
                  </a:lnTo>
                  <a:lnTo>
                    <a:pt x="105918" y="3336874"/>
                  </a:lnTo>
                  <a:lnTo>
                    <a:pt x="136664" y="3370770"/>
                  </a:lnTo>
                  <a:lnTo>
                    <a:pt x="170599" y="3401491"/>
                  </a:lnTo>
                  <a:lnTo>
                    <a:pt x="207378" y="3428746"/>
                  </a:lnTo>
                  <a:lnTo>
                    <a:pt x="246659" y="3452266"/>
                  </a:lnTo>
                  <a:lnTo>
                    <a:pt x="288048" y="3471824"/>
                  </a:lnTo>
                  <a:lnTo>
                    <a:pt x="331165" y="3487242"/>
                  </a:lnTo>
                  <a:lnTo>
                    <a:pt x="375589" y="3498354"/>
                  </a:lnTo>
                  <a:lnTo>
                    <a:pt x="420890" y="3505073"/>
                  </a:lnTo>
                  <a:lnTo>
                    <a:pt x="466623" y="3507308"/>
                  </a:lnTo>
                  <a:lnTo>
                    <a:pt x="7501293" y="3507308"/>
                  </a:lnTo>
                  <a:lnTo>
                    <a:pt x="7547038" y="3505073"/>
                  </a:lnTo>
                  <a:lnTo>
                    <a:pt x="7592327" y="3498354"/>
                  </a:lnTo>
                  <a:lnTo>
                    <a:pt x="7636751" y="3487242"/>
                  </a:lnTo>
                  <a:lnTo>
                    <a:pt x="7679868" y="3471824"/>
                  </a:lnTo>
                  <a:lnTo>
                    <a:pt x="7721270" y="3452266"/>
                  </a:lnTo>
                  <a:lnTo>
                    <a:pt x="7760538" y="3428746"/>
                  </a:lnTo>
                  <a:lnTo>
                    <a:pt x="7797330" y="3401491"/>
                  </a:lnTo>
                  <a:lnTo>
                    <a:pt x="7831252" y="3370770"/>
                  </a:lnTo>
                  <a:lnTo>
                    <a:pt x="7862011" y="3336874"/>
                  </a:lnTo>
                  <a:lnTo>
                    <a:pt x="7889291" y="3300120"/>
                  </a:lnTo>
                  <a:lnTo>
                    <a:pt x="7912824" y="3260877"/>
                  </a:lnTo>
                  <a:lnTo>
                    <a:pt x="7932407" y="3219526"/>
                  </a:lnTo>
                  <a:lnTo>
                    <a:pt x="7947838" y="3176447"/>
                  </a:lnTo>
                  <a:lnTo>
                    <a:pt x="7958963" y="3132074"/>
                  </a:lnTo>
                  <a:lnTo>
                    <a:pt x="7965681" y="3086811"/>
                  </a:lnTo>
                  <a:lnTo>
                    <a:pt x="7967929" y="3041116"/>
                  </a:lnTo>
                  <a:lnTo>
                    <a:pt x="7967929" y="46628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2474" y="3885755"/>
              <a:ext cx="7954645" cy="360045"/>
            </a:xfrm>
            <a:custGeom>
              <a:avLst/>
              <a:gdLst/>
              <a:ahLst/>
              <a:cxnLst/>
              <a:rect l="l" t="t" r="r" b="b"/>
              <a:pathLst>
                <a:path w="7954645" h="360045">
                  <a:moveTo>
                    <a:pt x="7175665" y="317"/>
                  </a:moveTo>
                  <a:lnTo>
                    <a:pt x="6777279" y="317"/>
                  </a:lnTo>
                  <a:lnTo>
                    <a:pt x="6768058" y="317"/>
                  </a:lnTo>
                  <a:lnTo>
                    <a:pt x="6768058" y="9207"/>
                  </a:lnTo>
                  <a:lnTo>
                    <a:pt x="6768058" y="350659"/>
                  </a:lnTo>
                  <a:lnTo>
                    <a:pt x="6378892" y="350672"/>
                  </a:lnTo>
                  <a:lnTo>
                    <a:pt x="6378892" y="9207"/>
                  </a:lnTo>
                  <a:lnTo>
                    <a:pt x="6768058" y="9207"/>
                  </a:lnTo>
                  <a:lnTo>
                    <a:pt x="6768058" y="317"/>
                  </a:lnTo>
                  <a:lnTo>
                    <a:pt x="6378892" y="317"/>
                  </a:lnTo>
                  <a:lnTo>
                    <a:pt x="6369672" y="317"/>
                  </a:lnTo>
                  <a:lnTo>
                    <a:pt x="6369672" y="9207"/>
                  </a:lnTo>
                  <a:lnTo>
                    <a:pt x="6369672" y="350659"/>
                  </a:lnTo>
                  <a:lnTo>
                    <a:pt x="5980506" y="350672"/>
                  </a:lnTo>
                  <a:lnTo>
                    <a:pt x="5980506" y="9207"/>
                  </a:lnTo>
                  <a:lnTo>
                    <a:pt x="6369672" y="9207"/>
                  </a:lnTo>
                  <a:lnTo>
                    <a:pt x="6369672" y="317"/>
                  </a:lnTo>
                  <a:lnTo>
                    <a:pt x="5980506" y="317"/>
                  </a:lnTo>
                  <a:lnTo>
                    <a:pt x="5971286" y="317"/>
                  </a:lnTo>
                  <a:lnTo>
                    <a:pt x="5971286" y="9207"/>
                  </a:lnTo>
                  <a:lnTo>
                    <a:pt x="5971286" y="350659"/>
                  </a:lnTo>
                  <a:lnTo>
                    <a:pt x="5582120" y="350672"/>
                  </a:lnTo>
                  <a:lnTo>
                    <a:pt x="5582120" y="9207"/>
                  </a:lnTo>
                  <a:lnTo>
                    <a:pt x="5971286" y="9207"/>
                  </a:lnTo>
                  <a:lnTo>
                    <a:pt x="5971286" y="317"/>
                  </a:lnTo>
                  <a:lnTo>
                    <a:pt x="5582120" y="317"/>
                  </a:lnTo>
                  <a:lnTo>
                    <a:pt x="5572899" y="317"/>
                  </a:lnTo>
                  <a:lnTo>
                    <a:pt x="5572899" y="9207"/>
                  </a:lnTo>
                  <a:lnTo>
                    <a:pt x="5572899" y="350659"/>
                  </a:lnTo>
                  <a:lnTo>
                    <a:pt x="5183733" y="350672"/>
                  </a:lnTo>
                  <a:lnTo>
                    <a:pt x="5183733" y="9207"/>
                  </a:lnTo>
                  <a:lnTo>
                    <a:pt x="5572899" y="9207"/>
                  </a:lnTo>
                  <a:lnTo>
                    <a:pt x="5572899" y="317"/>
                  </a:lnTo>
                  <a:lnTo>
                    <a:pt x="5183733" y="317"/>
                  </a:lnTo>
                  <a:lnTo>
                    <a:pt x="5174513" y="317"/>
                  </a:lnTo>
                  <a:lnTo>
                    <a:pt x="5174513" y="9207"/>
                  </a:lnTo>
                  <a:lnTo>
                    <a:pt x="5174513" y="350659"/>
                  </a:lnTo>
                  <a:lnTo>
                    <a:pt x="4785347" y="350672"/>
                  </a:lnTo>
                  <a:lnTo>
                    <a:pt x="4785347" y="9207"/>
                  </a:lnTo>
                  <a:lnTo>
                    <a:pt x="5174513" y="9207"/>
                  </a:lnTo>
                  <a:lnTo>
                    <a:pt x="5174513" y="317"/>
                  </a:lnTo>
                  <a:lnTo>
                    <a:pt x="4785347" y="317"/>
                  </a:lnTo>
                  <a:lnTo>
                    <a:pt x="4776127" y="317"/>
                  </a:lnTo>
                  <a:lnTo>
                    <a:pt x="4776127" y="9207"/>
                  </a:lnTo>
                  <a:lnTo>
                    <a:pt x="4776127" y="350659"/>
                  </a:lnTo>
                  <a:lnTo>
                    <a:pt x="4386961" y="350672"/>
                  </a:lnTo>
                  <a:lnTo>
                    <a:pt x="4386961" y="9207"/>
                  </a:lnTo>
                  <a:lnTo>
                    <a:pt x="4776127" y="9207"/>
                  </a:lnTo>
                  <a:lnTo>
                    <a:pt x="4776127" y="317"/>
                  </a:lnTo>
                  <a:lnTo>
                    <a:pt x="4386961" y="317"/>
                  </a:lnTo>
                  <a:lnTo>
                    <a:pt x="4377741" y="317"/>
                  </a:lnTo>
                  <a:lnTo>
                    <a:pt x="4377741" y="9207"/>
                  </a:lnTo>
                  <a:lnTo>
                    <a:pt x="4377741" y="350659"/>
                  </a:lnTo>
                  <a:lnTo>
                    <a:pt x="3988574" y="350672"/>
                  </a:lnTo>
                  <a:lnTo>
                    <a:pt x="3988574" y="9207"/>
                  </a:lnTo>
                  <a:lnTo>
                    <a:pt x="4377741" y="9207"/>
                  </a:lnTo>
                  <a:lnTo>
                    <a:pt x="4377741" y="317"/>
                  </a:lnTo>
                  <a:lnTo>
                    <a:pt x="3988574" y="317"/>
                  </a:lnTo>
                  <a:lnTo>
                    <a:pt x="3979354" y="317"/>
                  </a:lnTo>
                  <a:lnTo>
                    <a:pt x="3979354" y="9207"/>
                  </a:lnTo>
                  <a:lnTo>
                    <a:pt x="3979354" y="350659"/>
                  </a:lnTo>
                  <a:lnTo>
                    <a:pt x="3590188" y="350672"/>
                  </a:lnTo>
                  <a:lnTo>
                    <a:pt x="3590188" y="9207"/>
                  </a:lnTo>
                  <a:lnTo>
                    <a:pt x="3979354" y="9207"/>
                  </a:lnTo>
                  <a:lnTo>
                    <a:pt x="3979354" y="317"/>
                  </a:lnTo>
                  <a:lnTo>
                    <a:pt x="3590188" y="317"/>
                  </a:lnTo>
                  <a:lnTo>
                    <a:pt x="3580968" y="317"/>
                  </a:lnTo>
                  <a:lnTo>
                    <a:pt x="3580968" y="9207"/>
                  </a:lnTo>
                  <a:lnTo>
                    <a:pt x="3580968" y="350659"/>
                  </a:lnTo>
                  <a:lnTo>
                    <a:pt x="3191802" y="350672"/>
                  </a:lnTo>
                  <a:lnTo>
                    <a:pt x="3191802" y="9207"/>
                  </a:lnTo>
                  <a:lnTo>
                    <a:pt x="3580968" y="9207"/>
                  </a:lnTo>
                  <a:lnTo>
                    <a:pt x="3580968" y="317"/>
                  </a:lnTo>
                  <a:lnTo>
                    <a:pt x="3191802" y="317"/>
                  </a:lnTo>
                  <a:lnTo>
                    <a:pt x="3182569" y="317"/>
                  </a:lnTo>
                  <a:lnTo>
                    <a:pt x="3182569" y="9207"/>
                  </a:lnTo>
                  <a:lnTo>
                    <a:pt x="3182569" y="350659"/>
                  </a:lnTo>
                  <a:lnTo>
                    <a:pt x="2793415" y="350672"/>
                  </a:lnTo>
                  <a:lnTo>
                    <a:pt x="2793415" y="9207"/>
                  </a:lnTo>
                  <a:lnTo>
                    <a:pt x="3182569" y="9207"/>
                  </a:lnTo>
                  <a:lnTo>
                    <a:pt x="3182569" y="317"/>
                  </a:lnTo>
                  <a:lnTo>
                    <a:pt x="2793415" y="317"/>
                  </a:lnTo>
                  <a:lnTo>
                    <a:pt x="2784183" y="317"/>
                  </a:lnTo>
                  <a:lnTo>
                    <a:pt x="2784183" y="9207"/>
                  </a:lnTo>
                  <a:lnTo>
                    <a:pt x="2784183" y="350659"/>
                  </a:lnTo>
                  <a:lnTo>
                    <a:pt x="2394928" y="350672"/>
                  </a:lnTo>
                  <a:lnTo>
                    <a:pt x="2394928" y="9207"/>
                  </a:lnTo>
                  <a:lnTo>
                    <a:pt x="2784183" y="9207"/>
                  </a:lnTo>
                  <a:lnTo>
                    <a:pt x="2784183" y="317"/>
                  </a:lnTo>
                  <a:lnTo>
                    <a:pt x="2394928" y="317"/>
                  </a:lnTo>
                  <a:lnTo>
                    <a:pt x="2385707" y="317"/>
                  </a:lnTo>
                  <a:lnTo>
                    <a:pt x="2385707" y="9207"/>
                  </a:lnTo>
                  <a:lnTo>
                    <a:pt x="2385707" y="350659"/>
                  </a:lnTo>
                  <a:lnTo>
                    <a:pt x="1996541" y="350672"/>
                  </a:lnTo>
                  <a:lnTo>
                    <a:pt x="1996541" y="9207"/>
                  </a:lnTo>
                  <a:lnTo>
                    <a:pt x="2385707" y="9207"/>
                  </a:lnTo>
                  <a:lnTo>
                    <a:pt x="2385707" y="317"/>
                  </a:lnTo>
                  <a:lnTo>
                    <a:pt x="1996541" y="317"/>
                  </a:lnTo>
                  <a:lnTo>
                    <a:pt x="1987321" y="317"/>
                  </a:lnTo>
                  <a:lnTo>
                    <a:pt x="1987321" y="9207"/>
                  </a:lnTo>
                  <a:lnTo>
                    <a:pt x="1987321" y="350659"/>
                  </a:lnTo>
                  <a:lnTo>
                    <a:pt x="1598155" y="350672"/>
                  </a:lnTo>
                  <a:lnTo>
                    <a:pt x="1598155" y="9207"/>
                  </a:lnTo>
                  <a:lnTo>
                    <a:pt x="1987321" y="9207"/>
                  </a:lnTo>
                  <a:lnTo>
                    <a:pt x="1987321" y="317"/>
                  </a:lnTo>
                  <a:lnTo>
                    <a:pt x="1598155" y="317"/>
                  </a:lnTo>
                  <a:lnTo>
                    <a:pt x="1588935" y="317"/>
                  </a:lnTo>
                  <a:lnTo>
                    <a:pt x="1588935" y="9207"/>
                  </a:lnTo>
                  <a:lnTo>
                    <a:pt x="1588935" y="350659"/>
                  </a:lnTo>
                  <a:lnTo>
                    <a:pt x="1199769" y="350672"/>
                  </a:lnTo>
                  <a:lnTo>
                    <a:pt x="1199769" y="9207"/>
                  </a:lnTo>
                  <a:lnTo>
                    <a:pt x="1588935" y="9207"/>
                  </a:lnTo>
                  <a:lnTo>
                    <a:pt x="1588935" y="317"/>
                  </a:lnTo>
                  <a:lnTo>
                    <a:pt x="1199769" y="317"/>
                  </a:lnTo>
                  <a:lnTo>
                    <a:pt x="1190548" y="317"/>
                  </a:lnTo>
                  <a:lnTo>
                    <a:pt x="1190548" y="9207"/>
                  </a:lnTo>
                  <a:lnTo>
                    <a:pt x="1190548" y="350659"/>
                  </a:lnTo>
                  <a:lnTo>
                    <a:pt x="801382" y="350672"/>
                  </a:lnTo>
                  <a:lnTo>
                    <a:pt x="801382" y="9207"/>
                  </a:lnTo>
                  <a:lnTo>
                    <a:pt x="1190548" y="9207"/>
                  </a:lnTo>
                  <a:lnTo>
                    <a:pt x="1190548" y="317"/>
                  </a:lnTo>
                  <a:lnTo>
                    <a:pt x="801382" y="317"/>
                  </a:lnTo>
                  <a:lnTo>
                    <a:pt x="792162" y="317"/>
                  </a:lnTo>
                  <a:lnTo>
                    <a:pt x="792162" y="9207"/>
                  </a:lnTo>
                  <a:lnTo>
                    <a:pt x="792162" y="350659"/>
                  </a:lnTo>
                  <a:lnTo>
                    <a:pt x="402996" y="350672"/>
                  </a:lnTo>
                  <a:lnTo>
                    <a:pt x="402996" y="9207"/>
                  </a:lnTo>
                  <a:lnTo>
                    <a:pt x="792162" y="9207"/>
                  </a:lnTo>
                  <a:lnTo>
                    <a:pt x="792162" y="317"/>
                  </a:lnTo>
                  <a:lnTo>
                    <a:pt x="402996" y="317"/>
                  </a:lnTo>
                  <a:lnTo>
                    <a:pt x="402996" y="0"/>
                  </a:lnTo>
                  <a:lnTo>
                    <a:pt x="15849" y="0"/>
                  </a:lnTo>
                  <a:lnTo>
                    <a:pt x="13982" y="6743"/>
                  </a:lnTo>
                  <a:lnTo>
                    <a:pt x="13423" y="9207"/>
                  </a:lnTo>
                  <a:lnTo>
                    <a:pt x="393776" y="9207"/>
                  </a:lnTo>
                  <a:lnTo>
                    <a:pt x="393776" y="350659"/>
                  </a:lnTo>
                  <a:lnTo>
                    <a:pt x="4610" y="350659"/>
                  </a:lnTo>
                  <a:lnTo>
                    <a:pt x="4610" y="55168"/>
                  </a:lnTo>
                  <a:lnTo>
                    <a:pt x="2235" y="74358"/>
                  </a:lnTo>
                  <a:lnTo>
                    <a:pt x="558" y="97142"/>
                  </a:lnTo>
                  <a:lnTo>
                    <a:pt x="0" y="120053"/>
                  </a:lnTo>
                  <a:lnTo>
                    <a:pt x="0" y="359867"/>
                  </a:lnTo>
                  <a:lnTo>
                    <a:pt x="402996" y="359867"/>
                  </a:lnTo>
                  <a:lnTo>
                    <a:pt x="402996" y="359562"/>
                  </a:lnTo>
                  <a:lnTo>
                    <a:pt x="792162" y="359562"/>
                  </a:lnTo>
                  <a:lnTo>
                    <a:pt x="7175665" y="359562"/>
                  </a:lnTo>
                  <a:lnTo>
                    <a:pt x="7175665" y="350672"/>
                  </a:lnTo>
                  <a:lnTo>
                    <a:pt x="6777279" y="350672"/>
                  </a:lnTo>
                  <a:lnTo>
                    <a:pt x="6777279" y="9207"/>
                  </a:lnTo>
                  <a:lnTo>
                    <a:pt x="7166445" y="9207"/>
                  </a:lnTo>
                  <a:lnTo>
                    <a:pt x="7166445" y="350659"/>
                  </a:lnTo>
                  <a:lnTo>
                    <a:pt x="7175665" y="350659"/>
                  </a:lnTo>
                  <a:lnTo>
                    <a:pt x="7175665" y="9207"/>
                  </a:lnTo>
                  <a:lnTo>
                    <a:pt x="7175665" y="317"/>
                  </a:lnTo>
                  <a:close/>
                </a:path>
                <a:path w="7954645" h="360045">
                  <a:moveTo>
                    <a:pt x="7954200" y="6667"/>
                  </a:moveTo>
                  <a:lnTo>
                    <a:pt x="7953045" y="6667"/>
                  </a:lnTo>
                  <a:lnTo>
                    <a:pt x="7953045" y="317"/>
                  </a:lnTo>
                  <a:lnTo>
                    <a:pt x="7564831" y="317"/>
                  </a:lnTo>
                  <a:lnTo>
                    <a:pt x="7564831" y="6667"/>
                  </a:lnTo>
                  <a:lnTo>
                    <a:pt x="7564831" y="9207"/>
                  </a:lnTo>
                  <a:lnTo>
                    <a:pt x="7954200" y="9207"/>
                  </a:lnTo>
                  <a:lnTo>
                    <a:pt x="7954200" y="6667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2474" y="3885755"/>
              <a:ext cx="7967980" cy="711200"/>
            </a:xfrm>
            <a:custGeom>
              <a:avLst/>
              <a:gdLst/>
              <a:ahLst/>
              <a:cxnLst/>
              <a:rect l="l" t="t" r="r" b="b"/>
              <a:pathLst>
                <a:path w="7967980" h="711200">
                  <a:moveTo>
                    <a:pt x="6777279" y="350672"/>
                  </a:moveTo>
                  <a:lnTo>
                    <a:pt x="6378892" y="350672"/>
                  </a:lnTo>
                  <a:lnTo>
                    <a:pt x="6369672" y="350672"/>
                  </a:lnTo>
                  <a:lnTo>
                    <a:pt x="5980506" y="350672"/>
                  </a:lnTo>
                  <a:lnTo>
                    <a:pt x="5971286" y="350672"/>
                  </a:lnTo>
                  <a:lnTo>
                    <a:pt x="5971286" y="359562"/>
                  </a:lnTo>
                  <a:lnTo>
                    <a:pt x="5971286" y="359867"/>
                  </a:lnTo>
                  <a:lnTo>
                    <a:pt x="5971286" y="701040"/>
                  </a:lnTo>
                  <a:lnTo>
                    <a:pt x="5582120" y="701040"/>
                  </a:lnTo>
                  <a:lnTo>
                    <a:pt x="5582120" y="359867"/>
                  </a:lnTo>
                  <a:lnTo>
                    <a:pt x="5582120" y="359562"/>
                  </a:lnTo>
                  <a:lnTo>
                    <a:pt x="5971286" y="359562"/>
                  </a:lnTo>
                  <a:lnTo>
                    <a:pt x="5971286" y="350672"/>
                  </a:lnTo>
                  <a:lnTo>
                    <a:pt x="5582120" y="350672"/>
                  </a:lnTo>
                  <a:lnTo>
                    <a:pt x="5572899" y="350672"/>
                  </a:lnTo>
                  <a:lnTo>
                    <a:pt x="5572899" y="359562"/>
                  </a:lnTo>
                  <a:lnTo>
                    <a:pt x="5572899" y="359867"/>
                  </a:lnTo>
                  <a:lnTo>
                    <a:pt x="5572899" y="701040"/>
                  </a:lnTo>
                  <a:lnTo>
                    <a:pt x="5183733" y="701040"/>
                  </a:lnTo>
                  <a:lnTo>
                    <a:pt x="5183733" y="359867"/>
                  </a:lnTo>
                  <a:lnTo>
                    <a:pt x="5183733" y="359562"/>
                  </a:lnTo>
                  <a:lnTo>
                    <a:pt x="5572899" y="359562"/>
                  </a:lnTo>
                  <a:lnTo>
                    <a:pt x="5572899" y="350672"/>
                  </a:lnTo>
                  <a:lnTo>
                    <a:pt x="5183733" y="350672"/>
                  </a:lnTo>
                  <a:lnTo>
                    <a:pt x="5174513" y="350672"/>
                  </a:lnTo>
                  <a:lnTo>
                    <a:pt x="5174513" y="359562"/>
                  </a:lnTo>
                  <a:lnTo>
                    <a:pt x="5174513" y="359867"/>
                  </a:lnTo>
                  <a:lnTo>
                    <a:pt x="5174513" y="701040"/>
                  </a:lnTo>
                  <a:lnTo>
                    <a:pt x="4785347" y="701040"/>
                  </a:lnTo>
                  <a:lnTo>
                    <a:pt x="4785347" y="359867"/>
                  </a:lnTo>
                  <a:lnTo>
                    <a:pt x="4785347" y="359562"/>
                  </a:lnTo>
                  <a:lnTo>
                    <a:pt x="5174513" y="359562"/>
                  </a:lnTo>
                  <a:lnTo>
                    <a:pt x="5174513" y="350672"/>
                  </a:lnTo>
                  <a:lnTo>
                    <a:pt x="4785347" y="350672"/>
                  </a:lnTo>
                  <a:lnTo>
                    <a:pt x="4776127" y="350672"/>
                  </a:lnTo>
                  <a:lnTo>
                    <a:pt x="4776127" y="359562"/>
                  </a:lnTo>
                  <a:lnTo>
                    <a:pt x="4776127" y="359867"/>
                  </a:lnTo>
                  <a:lnTo>
                    <a:pt x="4776127" y="701040"/>
                  </a:lnTo>
                  <a:lnTo>
                    <a:pt x="4386961" y="701040"/>
                  </a:lnTo>
                  <a:lnTo>
                    <a:pt x="4386961" y="359867"/>
                  </a:lnTo>
                  <a:lnTo>
                    <a:pt x="4386961" y="359562"/>
                  </a:lnTo>
                  <a:lnTo>
                    <a:pt x="4776127" y="359562"/>
                  </a:lnTo>
                  <a:lnTo>
                    <a:pt x="4776127" y="350672"/>
                  </a:lnTo>
                  <a:lnTo>
                    <a:pt x="4386961" y="350672"/>
                  </a:lnTo>
                  <a:lnTo>
                    <a:pt x="4377741" y="350672"/>
                  </a:lnTo>
                  <a:lnTo>
                    <a:pt x="4377741" y="359562"/>
                  </a:lnTo>
                  <a:lnTo>
                    <a:pt x="4377741" y="359867"/>
                  </a:lnTo>
                  <a:lnTo>
                    <a:pt x="4377741" y="701040"/>
                  </a:lnTo>
                  <a:lnTo>
                    <a:pt x="3988574" y="701040"/>
                  </a:lnTo>
                  <a:lnTo>
                    <a:pt x="3988574" y="359867"/>
                  </a:lnTo>
                  <a:lnTo>
                    <a:pt x="3988574" y="359562"/>
                  </a:lnTo>
                  <a:lnTo>
                    <a:pt x="4377741" y="359562"/>
                  </a:lnTo>
                  <a:lnTo>
                    <a:pt x="4377741" y="350672"/>
                  </a:lnTo>
                  <a:lnTo>
                    <a:pt x="3988574" y="350672"/>
                  </a:lnTo>
                  <a:lnTo>
                    <a:pt x="3979354" y="350672"/>
                  </a:lnTo>
                  <a:lnTo>
                    <a:pt x="3979354" y="359562"/>
                  </a:lnTo>
                  <a:lnTo>
                    <a:pt x="3979354" y="359867"/>
                  </a:lnTo>
                  <a:lnTo>
                    <a:pt x="3979354" y="701040"/>
                  </a:lnTo>
                  <a:lnTo>
                    <a:pt x="3590188" y="701040"/>
                  </a:lnTo>
                  <a:lnTo>
                    <a:pt x="3590188" y="359867"/>
                  </a:lnTo>
                  <a:lnTo>
                    <a:pt x="3590188" y="359562"/>
                  </a:lnTo>
                  <a:lnTo>
                    <a:pt x="3979354" y="359562"/>
                  </a:lnTo>
                  <a:lnTo>
                    <a:pt x="3979354" y="350672"/>
                  </a:lnTo>
                  <a:lnTo>
                    <a:pt x="3590188" y="350672"/>
                  </a:lnTo>
                  <a:lnTo>
                    <a:pt x="3580968" y="350672"/>
                  </a:lnTo>
                  <a:lnTo>
                    <a:pt x="3580968" y="359562"/>
                  </a:lnTo>
                  <a:lnTo>
                    <a:pt x="3580968" y="359867"/>
                  </a:lnTo>
                  <a:lnTo>
                    <a:pt x="3580968" y="701040"/>
                  </a:lnTo>
                  <a:lnTo>
                    <a:pt x="3191802" y="701040"/>
                  </a:lnTo>
                  <a:lnTo>
                    <a:pt x="3191802" y="359867"/>
                  </a:lnTo>
                  <a:lnTo>
                    <a:pt x="3191802" y="359562"/>
                  </a:lnTo>
                  <a:lnTo>
                    <a:pt x="3580968" y="359562"/>
                  </a:lnTo>
                  <a:lnTo>
                    <a:pt x="3580968" y="350672"/>
                  </a:lnTo>
                  <a:lnTo>
                    <a:pt x="3191802" y="350672"/>
                  </a:lnTo>
                  <a:lnTo>
                    <a:pt x="3182569" y="350672"/>
                  </a:lnTo>
                  <a:lnTo>
                    <a:pt x="3182569" y="359562"/>
                  </a:lnTo>
                  <a:lnTo>
                    <a:pt x="3182569" y="359867"/>
                  </a:lnTo>
                  <a:lnTo>
                    <a:pt x="3182569" y="701040"/>
                  </a:lnTo>
                  <a:lnTo>
                    <a:pt x="2793415" y="701040"/>
                  </a:lnTo>
                  <a:lnTo>
                    <a:pt x="2793415" y="359867"/>
                  </a:lnTo>
                  <a:lnTo>
                    <a:pt x="2793415" y="359562"/>
                  </a:lnTo>
                  <a:lnTo>
                    <a:pt x="3182569" y="359562"/>
                  </a:lnTo>
                  <a:lnTo>
                    <a:pt x="3182569" y="350672"/>
                  </a:lnTo>
                  <a:lnTo>
                    <a:pt x="2793415" y="350672"/>
                  </a:lnTo>
                  <a:lnTo>
                    <a:pt x="2784183" y="350672"/>
                  </a:lnTo>
                  <a:lnTo>
                    <a:pt x="2784183" y="359562"/>
                  </a:lnTo>
                  <a:lnTo>
                    <a:pt x="2784183" y="359867"/>
                  </a:lnTo>
                  <a:lnTo>
                    <a:pt x="2784183" y="701040"/>
                  </a:lnTo>
                  <a:lnTo>
                    <a:pt x="2394928" y="701040"/>
                  </a:lnTo>
                  <a:lnTo>
                    <a:pt x="2394928" y="359867"/>
                  </a:lnTo>
                  <a:lnTo>
                    <a:pt x="2394928" y="359562"/>
                  </a:lnTo>
                  <a:lnTo>
                    <a:pt x="2784183" y="359562"/>
                  </a:lnTo>
                  <a:lnTo>
                    <a:pt x="2784183" y="350672"/>
                  </a:lnTo>
                  <a:lnTo>
                    <a:pt x="2394928" y="350672"/>
                  </a:lnTo>
                  <a:lnTo>
                    <a:pt x="2385707" y="350672"/>
                  </a:lnTo>
                  <a:lnTo>
                    <a:pt x="2385707" y="359562"/>
                  </a:lnTo>
                  <a:lnTo>
                    <a:pt x="2385707" y="359867"/>
                  </a:lnTo>
                  <a:lnTo>
                    <a:pt x="2385707" y="701040"/>
                  </a:lnTo>
                  <a:lnTo>
                    <a:pt x="1996541" y="701040"/>
                  </a:lnTo>
                  <a:lnTo>
                    <a:pt x="1996541" y="359867"/>
                  </a:lnTo>
                  <a:lnTo>
                    <a:pt x="1996541" y="359562"/>
                  </a:lnTo>
                  <a:lnTo>
                    <a:pt x="2385707" y="359562"/>
                  </a:lnTo>
                  <a:lnTo>
                    <a:pt x="2385707" y="350672"/>
                  </a:lnTo>
                  <a:lnTo>
                    <a:pt x="1996541" y="350672"/>
                  </a:lnTo>
                  <a:lnTo>
                    <a:pt x="1987321" y="350672"/>
                  </a:lnTo>
                  <a:lnTo>
                    <a:pt x="1987321" y="359562"/>
                  </a:lnTo>
                  <a:lnTo>
                    <a:pt x="1987321" y="359867"/>
                  </a:lnTo>
                  <a:lnTo>
                    <a:pt x="1987321" y="701040"/>
                  </a:lnTo>
                  <a:lnTo>
                    <a:pt x="1598155" y="701040"/>
                  </a:lnTo>
                  <a:lnTo>
                    <a:pt x="1598155" y="359867"/>
                  </a:lnTo>
                  <a:lnTo>
                    <a:pt x="1598155" y="359562"/>
                  </a:lnTo>
                  <a:lnTo>
                    <a:pt x="1987321" y="359562"/>
                  </a:lnTo>
                  <a:lnTo>
                    <a:pt x="1987321" y="350672"/>
                  </a:lnTo>
                  <a:lnTo>
                    <a:pt x="1598155" y="350672"/>
                  </a:lnTo>
                  <a:lnTo>
                    <a:pt x="1588935" y="350672"/>
                  </a:lnTo>
                  <a:lnTo>
                    <a:pt x="1588935" y="359562"/>
                  </a:lnTo>
                  <a:lnTo>
                    <a:pt x="1588935" y="359867"/>
                  </a:lnTo>
                  <a:lnTo>
                    <a:pt x="1588935" y="701040"/>
                  </a:lnTo>
                  <a:lnTo>
                    <a:pt x="1199769" y="701040"/>
                  </a:lnTo>
                  <a:lnTo>
                    <a:pt x="1199769" y="359867"/>
                  </a:lnTo>
                  <a:lnTo>
                    <a:pt x="1199769" y="359562"/>
                  </a:lnTo>
                  <a:lnTo>
                    <a:pt x="1588935" y="359562"/>
                  </a:lnTo>
                  <a:lnTo>
                    <a:pt x="1588935" y="350672"/>
                  </a:lnTo>
                  <a:lnTo>
                    <a:pt x="1199769" y="350672"/>
                  </a:lnTo>
                  <a:lnTo>
                    <a:pt x="1190548" y="350672"/>
                  </a:lnTo>
                  <a:lnTo>
                    <a:pt x="1190548" y="359562"/>
                  </a:lnTo>
                  <a:lnTo>
                    <a:pt x="1190548" y="359867"/>
                  </a:lnTo>
                  <a:lnTo>
                    <a:pt x="1190548" y="701040"/>
                  </a:lnTo>
                  <a:lnTo>
                    <a:pt x="801382" y="701040"/>
                  </a:lnTo>
                  <a:lnTo>
                    <a:pt x="801382" y="359867"/>
                  </a:lnTo>
                  <a:lnTo>
                    <a:pt x="801382" y="359562"/>
                  </a:lnTo>
                  <a:lnTo>
                    <a:pt x="1190548" y="359562"/>
                  </a:lnTo>
                  <a:lnTo>
                    <a:pt x="1190548" y="350672"/>
                  </a:lnTo>
                  <a:lnTo>
                    <a:pt x="801382" y="350672"/>
                  </a:lnTo>
                  <a:lnTo>
                    <a:pt x="792162" y="350672"/>
                  </a:lnTo>
                  <a:lnTo>
                    <a:pt x="792162" y="359562"/>
                  </a:lnTo>
                  <a:lnTo>
                    <a:pt x="792162" y="359867"/>
                  </a:lnTo>
                  <a:lnTo>
                    <a:pt x="792162" y="701040"/>
                  </a:lnTo>
                  <a:lnTo>
                    <a:pt x="402996" y="701040"/>
                  </a:lnTo>
                  <a:lnTo>
                    <a:pt x="402996" y="359867"/>
                  </a:lnTo>
                  <a:lnTo>
                    <a:pt x="402996" y="359562"/>
                  </a:lnTo>
                  <a:lnTo>
                    <a:pt x="792162" y="359562"/>
                  </a:lnTo>
                  <a:lnTo>
                    <a:pt x="792162" y="350672"/>
                  </a:lnTo>
                  <a:lnTo>
                    <a:pt x="402996" y="350672"/>
                  </a:lnTo>
                  <a:lnTo>
                    <a:pt x="393776" y="350672"/>
                  </a:lnTo>
                  <a:lnTo>
                    <a:pt x="393776" y="359562"/>
                  </a:lnTo>
                  <a:lnTo>
                    <a:pt x="393776" y="359867"/>
                  </a:lnTo>
                  <a:lnTo>
                    <a:pt x="393776" y="701040"/>
                  </a:lnTo>
                  <a:lnTo>
                    <a:pt x="4610" y="701040"/>
                  </a:lnTo>
                  <a:lnTo>
                    <a:pt x="4610" y="359562"/>
                  </a:lnTo>
                  <a:lnTo>
                    <a:pt x="393776" y="359562"/>
                  </a:lnTo>
                  <a:lnTo>
                    <a:pt x="393776" y="350672"/>
                  </a:lnTo>
                  <a:lnTo>
                    <a:pt x="0" y="350672"/>
                  </a:lnTo>
                  <a:lnTo>
                    <a:pt x="0" y="359562"/>
                  </a:lnTo>
                  <a:lnTo>
                    <a:pt x="0" y="701040"/>
                  </a:lnTo>
                  <a:lnTo>
                    <a:pt x="0" y="711187"/>
                  </a:lnTo>
                  <a:lnTo>
                    <a:pt x="393776" y="711187"/>
                  </a:lnTo>
                  <a:lnTo>
                    <a:pt x="402996" y="711187"/>
                  </a:lnTo>
                  <a:lnTo>
                    <a:pt x="6378892" y="711187"/>
                  </a:lnTo>
                  <a:lnTo>
                    <a:pt x="6378892" y="701408"/>
                  </a:lnTo>
                  <a:lnTo>
                    <a:pt x="6378892" y="701040"/>
                  </a:lnTo>
                  <a:lnTo>
                    <a:pt x="6378892" y="359867"/>
                  </a:lnTo>
                  <a:lnTo>
                    <a:pt x="6369672" y="359867"/>
                  </a:lnTo>
                  <a:lnTo>
                    <a:pt x="6369672" y="701040"/>
                  </a:lnTo>
                  <a:lnTo>
                    <a:pt x="5980506" y="701040"/>
                  </a:lnTo>
                  <a:lnTo>
                    <a:pt x="5980506" y="359867"/>
                  </a:lnTo>
                  <a:lnTo>
                    <a:pt x="5980506" y="359562"/>
                  </a:lnTo>
                  <a:lnTo>
                    <a:pt x="6369672" y="359562"/>
                  </a:lnTo>
                  <a:lnTo>
                    <a:pt x="6378892" y="359562"/>
                  </a:lnTo>
                  <a:lnTo>
                    <a:pt x="6777279" y="359562"/>
                  </a:lnTo>
                  <a:lnTo>
                    <a:pt x="6777279" y="350672"/>
                  </a:lnTo>
                  <a:close/>
                </a:path>
                <a:path w="7967980" h="711200">
                  <a:moveTo>
                    <a:pt x="7967929" y="120053"/>
                  </a:moveTo>
                  <a:lnTo>
                    <a:pt x="7967370" y="97142"/>
                  </a:lnTo>
                  <a:lnTo>
                    <a:pt x="7965681" y="74358"/>
                  </a:lnTo>
                  <a:lnTo>
                    <a:pt x="7963319" y="55181"/>
                  </a:lnTo>
                  <a:lnTo>
                    <a:pt x="7963319" y="350659"/>
                  </a:lnTo>
                  <a:lnTo>
                    <a:pt x="7574064" y="350659"/>
                  </a:lnTo>
                  <a:lnTo>
                    <a:pt x="7574064" y="9207"/>
                  </a:lnTo>
                  <a:lnTo>
                    <a:pt x="7954492" y="9207"/>
                  </a:lnTo>
                  <a:lnTo>
                    <a:pt x="7953934" y="6743"/>
                  </a:lnTo>
                  <a:lnTo>
                    <a:pt x="7952067" y="0"/>
                  </a:lnTo>
                  <a:lnTo>
                    <a:pt x="7564831" y="0"/>
                  </a:lnTo>
                  <a:lnTo>
                    <a:pt x="7564831" y="317"/>
                  </a:lnTo>
                  <a:lnTo>
                    <a:pt x="7564831" y="9207"/>
                  </a:lnTo>
                  <a:lnTo>
                    <a:pt x="7564831" y="350659"/>
                  </a:lnTo>
                  <a:lnTo>
                    <a:pt x="7175665" y="350672"/>
                  </a:lnTo>
                  <a:lnTo>
                    <a:pt x="7175665" y="9207"/>
                  </a:lnTo>
                  <a:lnTo>
                    <a:pt x="7564831" y="9207"/>
                  </a:lnTo>
                  <a:lnTo>
                    <a:pt x="7564831" y="317"/>
                  </a:lnTo>
                  <a:lnTo>
                    <a:pt x="7166445" y="317"/>
                  </a:lnTo>
                  <a:lnTo>
                    <a:pt x="7166445" y="9207"/>
                  </a:lnTo>
                  <a:lnTo>
                    <a:pt x="7166445" y="350659"/>
                  </a:lnTo>
                  <a:lnTo>
                    <a:pt x="7166445" y="359562"/>
                  </a:lnTo>
                  <a:lnTo>
                    <a:pt x="7564831" y="359562"/>
                  </a:lnTo>
                  <a:lnTo>
                    <a:pt x="7564831" y="359867"/>
                  </a:lnTo>
                  <a:lnTo>
                    <a:pt x="7967929" y="359867"/>
                  </a:lnTo>
                  <a:lnTo>
                    <a:pt x="7967929" y="350659"/>
                  </a:lnTo>
                  <a:lnTo>
                    <a:pt x="7967929" y="120053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2474" y="4236427"/>
              <a:ext cx="7967980" cy="711200"/>
            </a:xfrm>
            <a:custGeom>
              <a:avLst/>
              <a:gdLst/>
              <a:ahLst/>
              <a:cxnLst/>
              <a:rect l="l" t="t" r="r" b="b"/>
              <a:pathLst>
                <a:path w="7967980" h="711200">
                  <a:moveTo>
                    <a:pt x="5582120" y="350367"/>
                  </a:moveTo>
                  <a:lnTo>
                    <a:pt x="5183733" y="350367"/>
                  </a:lnTo>
                  <a:lnTo>
                    <a:pt x="5174513" y="350367"/>
                  </a:lnTo>
                  <a:lnTo>
                    <a:pt x="5174513" y="360514"/>
                  </a:lnTo>
                  <a:lnTo>
                    <a:pt x="5174513" y="701484"/>
                  </a:lnTo>
                  <a:lnTo>
                    <a:pt x="5174513" y="701992"/>
                  </a:lnTo>
                  <a:lnTo>
                    <a:pt x="4785347" y="701992"/>
                  </a:lnTo>
                  <a:lnTo>
                    <a:pt x="4785347" y="701484"/>
                  </a:lnTo>
                  <a:lnTo>
                    <a:pt x="4785347" y="360514"/>
                  </a:lnTo>
                  <a:lnTo>
                    <a:pt x="5174513" y="360514"/>
                  </a:lnTo>
                  <a:lnTo>
                    <a:pt x="5174513" y="350367"/>
                  </a:lnTo>
                  <a:lnTo>
                    <a:pt x="4785347" y="350367"/>
                  </a:lnTo>
                  <a:lnTo>
                    <a:pt x="4776127" y="350367"/>
                  </a:lnTo>
                  <a:lnTo>
                    <a:pt x="4776127" y="360514"/>
                  </a:lnTo>
                  <a:lnTo>
                    <a:pt x="4776127" y="701484"/>
                  </a:lnTo>
                  <a:lnTo>
                    <a:pt x="4776127" y="701992"/>
                  </a:lnTo>
                  <a:lnTo>
                    <a:pt x="4386961" y="701992"/>
                  </a:lnTo>
                  <a:lnTo>
                    <a:pt x="4386961" y="701484"/>
                  </a:lnTo>
                  <a:lnTo>
                    <a:pt x="4386961" y="360514"/>
                  </a:lnTo>
                  <a:lnTo>
                    <a:pt x="4776127" y="360514"/>
                  </a:lnTo>
                  <a:lnTo>
                    <a:pt x="4776127" y="350367"/>
                  </a:lnTo>
                  <a:lnTo>
                    <a:pt x="4386961" y="350367"/>
                  </a:lnTo>
                  <a:lnTo>
                    <a:pt x="4377741" y="350367"/>
                  </a:lnTo>
                  <a:lnTo>
                    <a:pt x="4377741" y="360514"/>
                  </a:lnTo>
                  <a:lnTo>
                    <a:pt x="4377741" y="701484"/>
                  </a:lnTo>
                  <a:lnTo>
                    <a:pt x="4377741" y="701992"/>
                  </a:lnTo>
                  <a:lnTo>
                    <a:pt x="3988574" y="701992"/>
                  </a:lnTo>
                  <a:lnTo>
                    <a:pt x="3988574" y="701484"/>
                  </a:lnTo>
                  <a:lnTo>
                    <a:pt x="3988574" y="360514"/>
                  </a:lnTo>
                  <a:lnTo>
                    <a:pt x="4377741" y="360514"/>
                  </a:lnTo>
                  <a:lnTo>
                    <a:pt x="4377741" y="350367"/>
                  </a:lnTo>
                  <a:lnTo>
                    <a:pt x="3988574" y="350367"/>
                  </a:lnTo>
                  <a:lnTo>
                    <a:pt x="3979354" y="350367"/>
                  </a:lnTo>
                  <a:lnTo>
                    <a:pt x="3979354" y="360514"/>
                  </a:lnTo>
                  <a:lnTo>
                    <a:pt x="3979354" y="701484"/>
                  </a:lnTo>
                  <a:lnTo>
                    <a:pt x="3979354" y="701992"/>
                  </a:lnTo>
                  <a:lnTo>
                    <a:pt x="3590188" y="701992"/>
                  </a:lnTo>
                  <a:lnTo>
                    <a:pt x="3590188" y="701484"/>
                  </a:lnTo>
                  <a:lnTo>
                    <a:pt x="3590188" y="360514"/>
                  </a:lnTo>
                  <a:lnTo>
                    <a:pt x="3979354" y="360514"/>
                  </a:lnTo>
                  <a:lnTo>
                    <a:pt x="3979354" y="350367"/>
                  </a:lnTo>
                  <a:lnTo>
                    <a:pt x="3590188" y="350367"/>
                  </a:lnTo>
                  <a:lnTo>
                    <a:pt x="3580968" y="350367"/>
                  </a:lnTo>
                  <a:lnTo>
                    <a:pt x="3580968" y="360514"/>
                  </a:lnTo>
                  <a:lnTo>
                    <a:pt x="3580968" y="701484"/>
                  </a:lnTo>
                  <a:lnTo>
                    <a:pt x="3580968" y="701992"/>
                  </a:lnTo>
                  <a:lnTo>
                    <a:pt x="3191802" y="701992"/>
                  </a:lnTo>
                  <a:lnTo>
                    <a:pt x="3191802" y="701484"/>
                  </a:lnTo>
                  <a:lnTo>
                    <a:pt x="3191802" y="360514"/>
                  </a:lnTo>
                  <a:lnTo>
                    <a:pt x="3580968" y="360514"/>
                  </a:lnTo>
                  <a:lnTo>
                    <a:pt x="3580968" y="350367"/>
                  </a:lnTo>
                  <a:lnTo>
                    <a:pt x="3191802" y="350367"/>
                  </a:lnTo>
                  <a:lnTo>
                    <a:pt x="3182569" y="350367"/>
                  </a:lnTo>
                  <a:lnTo>
                    <a:pt x="3182569" y="360514"/>
                  </a:lnTo>
                  <a:lnTo>
                    <a:pt x="3182569" y="701484"/>
                  </a:lnTo>
                  <a:lnTo>
                    <a:pt x="3182569" y="701992"/>
                  </a:lnTo>
                  <a:lnTo>
                    <a:pt x="2793415" y="701992"/>
                  </a:lnTo>
                  <a:lnTo>
                    <a:pt x="2793415" y="701484"/>
                  </a:lnTo>
                  <a:lnTo>
                    <a:pt x="2793415" y="360514"/>
                  </a:lnTo>
                  <a:lnTo>
                    <a:pt x="3182569" y="360514"/>
                  </a:lnTo>
                  <a:lnTo>
                    <a:pt x="3182569" y="350367"/>
                  </a:lnTo>
                  <a:lnTo>
                    <a:pt x="2793415" y="350367"/>
                  </a:lnTo>
                  <a:lnTo>
                    <a:pt x="2784183" y="350367"/>
                  </a:lnTo>
                  <a:lnTo>
                    <a:pt x="2784183" y="360514"/>
                  </a:lnTo>
                  <a:lnTo>
                    <a:pt x="2784183" y="701484"/>
                  </a:lnTo>
                  <a:lnTo>
                    <a:pt x="2784183" y="701992"/>
                  </a:lnTo>
                  <a:lnTo>
                    <a:pt x="2394928" y="701992"/>
                  </a:lnTo>
                  <a:lnTo>
                    <a:pt x="2394928" y="701484"/>
                  </a:lnTo>
                  <a:lnTo>
                    <a:pt x="2394928" y="360514"/>
                  </a:lnTo>
                  <a:lnTo>
                    <a:pt x="2784183" y="360514"/>
                  </a:lnTo>
                  <a:lnTo>
                    <a:pt x="2784183" y="350367"/>
                  </a:lnTo>
                  <a:lnTo>
                    <a:pt x="2394928" y="350367"/>
                  </a:lnTo>
                  <a:lnTo>
                    <a:pt x="2385707" y="350367"/>
                  </a:lnTo>
                  <a:lnTo>
                    <a:pt x="2385707" y="360514"/>
                  </a:lnTo>
                  <a:lnTo>
                    <a:pt x="2385707" y="701484"/>
                  </a:lnTo>
                  <a:lnTo>
                    <a:pt x="2385707" y="701992"/>
                  </a:lnTo>
                  <a:lnTo>
                    <a:pt x="1996541" y="701992"/>
                  </a:lnTo>
                  <a:lnTo>
                    <a:pt x="1996541" y="701484"/>
                  </a:lnTo>
                  <a:lnTo>
                    <a:pt x="1996541" y="360514"/>
                  </a:lnTo>
                  <a:lnTo>
                    <a:pt x="2385707" y="360514"/>
                  </a:lnTo>
                  <a:lnTo>
                    <a:pt x="2385707" y="350367"/>
                  </a:lnTo>
                  <a:lnTo>
                    <a:pt x="1996541" y="350367"/>
                  </a:lnTo>
                  <a:lnTo>
                    <a:pt x="1987321" y="350367"/>
                  </a:lnTo>
                  <a:lnTo>
                    <a:pt x="1987321" y="360514"/>
                  </a:lnTo>
                  <a:lnTo>
                    <a:pt x="1987321" y="701484"/>
                  </a:lnTo>
                  <a:lnTo>
                    <a:pt x="1987321" y="701992"/>
                  </a:lnTo>
                  <a:lnTo>
                    <a:pt x="1598155" y="701992"/>
                  </a:lnTo>
                  <a:lnTo>
                    <a:pt x="1598155" y="701484"/>
                  </a:lnTo>
                  <a:lnTo>
                    <a:pt x="1598155" y="360514"/>
                  </a:lnTo>
                  <a:lnTo>
                    <a:pt x="1987321" y="360514"/>
                  </a:lnTo>
                  <a:lnTo>
                    <a:pt x="1987321" y="350367"/>
                  </a:lnTo>
                  <a:lnTo>
                    <a:pt x="1598155" y="350367"/>
                  </a:lnTo>
                  <a:lnTo>
                    <a:pt x="1588935" y="350367"/>
                  </a:lnTo>
                  <a:lnTo>
                    <a:pt x="1588935" y="360514"/>
                  </a:lnTo>
                  <a:lnTo>
                    <a:pt x="1588935" y="701484"/>
                  </a:lnTo>
                  <a:lnTo>
                    <a:pt x="1588935" y="701992"/>
                  </a:lnTo>
                  <a:lnTo>
                    <a:pt x="1199769" y="701992"/>
                  </a:lnTo>
                  <a:lnTo>
                    <a:pt x="1199769" y="701484"/>
                  </a:lnTo>
                  <a:lnTo>
                    <a:pt x="1199769" y="360514"/>
                  </a:lnTo>
                  <a:lnTo>
                    <a:pt x="1588935" y="360514"/>
                  </a:lnTo>
                  <a:lnTo>
                    <a:pt x="1588935" y="350367"/>
                  </a:lnTo>
                  <a:lnTo>
                    <a:pt x="1199769" y="350367"/>
                  </a:lnTo>
                  <a:lnTo>
                    <a:pt x="1190548" y="350367"/>
                  </a:lnTo>
                  <a:lnTo>
                    <a:pt x="1190548" y="360514"/>
                  </a:lnTo>
                  <a:lnTo>
                    <a:pt x="1190548" y="701484"/>
                  </a:lnTo>
                  <a:lnTo>
                    <a:pt x="1190548" y="701992"/>
                  </a:lnTo>
                  <a:lnTo>
                    <a:pt x="801382" y="701992"/>
                  </a:lnTo>
                  <a:lnTo>
                    <a:pt x="801382" y="701484"/>
                  </a:lnTo>
                  <a:lnTo>
                    <a:pt x="801382" y="360514"/>
                  </a:lnTo>
                  <a:lnTo>
                    <a:pt x="1190548" y="360514"/>
                  </a:lnTo>
                  <a:lnTo>
                    <a:pt x="1190548" y="350367"/>
                  </a:lnTo>
                  <a:lnTo>
                    <a:pt x="801382" y="350367"/>
                  </a:lnTo>
                  <a:lnTo>
                    <a:pt x="792162" y="350367"/>
                  </a:lnTo>
                  <a:lnTo>
                    <a:pt x="792162" y="360514"/>
                  </a:lnTo>
                  <a:lnTo>
                    <a:pt x="792162" y="701484"/>
                  </a:lnTo>
                  <a:lnTo>
                    <a:pt x="792162" y="701992"/>
                  </a:lnTo>
                  <a:lnTo>
                    <a:pt x="402996" y="701992"/>
                  </a:lnTo>
                  <a:lnTo>
                    <a:pt x="402996" y="701484"/>
                  </a:lnTo>
                  <a:lnTo>
                    <a:pt x="402996" y="360514"/>
                  </a:lnTo>
                  <a:lnTo>
                    <a:pt x="792162" y="360514"/>
                  </a:lnTo>
                  <a:lnTo>
                    <a:pt x="792162" y="350367"/>
                  </a:lnTo>
                  <a:lnTo>
                    <a:pt x="402996" y="350367"/>
                  </a:lnTo>
                  <a:lnTo>
                    <a:pt x="393776" y="350367"/>
                  </a:lnTo>
                  <a:lnTo>
                    <a:pt x="393776" y="360514"/>
                  </a:lnTo>
                  <a:lnTo>
                    <a:pt x="393776" y="701484"/>
                  </a:lnTo>
                  <a:lnTo>
                    <a:pt x="393776" y="701992"/>
                  </a:lnTo>
                  <a:lnTo>
                    <a:pt x="4610" y="701992"/>
                  </a:lnTo>
                  <a:lnTo>
                    <a:pt x="4610" y="360514"/>
                  </a:lnTo>
                  <a:lnTo>
                    <a:pt x="393776" y="360514"/>
                  </a:lnTo>
                  <a:lnTo>
                    <a:pt x="393776" y="350367"/>
                  </a:lnTo>
                  <a:lnTo>
                    <a:pt x="0" y="350367"/>
                  </a:lnTo>
                  <a:lnTo>
                    <a:pt x="0" y="360514"/>
                  </a:lnTo>
                  <a:lnTo>
                    <a:pt x="0" y="701992"/>
                  </a:lnTo>
                  <a:lnTo>
                    <a:pt x="0" y="710869"/>
                  </a:lnTo>
                  <a:lnTo>
                    <a:pt x="393776" y="710869"/>
                  </a:lnTo>
                  <a:lnTo>
                    <a:pt x="402996" y="710869"/>
                  </a:lnTo>
                  <a:lnTo>
                    <a:pt x="5582120" y="710869"/>
                  </a:lnTo>
                  <a:lnTo>
                    <a:pt x="5582120" y="701992"/>
                  </a:lnTo>
                  <a:lnTo>
                    <a:pt x="5183733" y="701992"/>
                  </a:lnTo>
                  <a:lnTo>
                    <a:pt x="5183733" y="701484"/>
                  </a:lnTo>
                  <a:lnTo>
                    <a:pt x="5183733" y="360514"/>
                  </a:lnTo>
                  <a:lnTo>
                    <a:pt x="5582120" y="360514"/>
                  </a:lnTo>
                  <a:lnTo>
                    <a:pt x="5582120" y="350367"/>
                  </a:lnTo>
                  <a:close/>
                </a:path>
                <a:path w="7967980" h="711200">
                  <a:moveTo>
                    <a:pt x="7967929" y="0"/>
                  </a:moveTo>
                  <a:lnTo>
                    <a:pt x="7574064" y="0"/>
                  </a:lnTo>
                  <a:lnTo>
                    <a:pt x="7564831" y="0"/>
                  </a:lnTo>
                  <a:lnTo>
                    <a:pt x="7564831" y="8890"/>
                  </a:lnTo>
                  <a:lnTo>
                    <a:pt x="7564831" y="9194"/>
                  </a:lnTo>
                  <a:lnTo>
                    <a:pt x="7564831" y="350367"/>
                  </a:lnTo>
                  <a:lnTo>
                    <a:pt x="7175665" y="350367"/>
                  </a:lnTo>
                  <a:lnTo>
                    <a:pt x="7175665" y="9194"/>
                  </a:lnTo>
                  <a:lnTo>
                    <a:pt x="7175665" y="8890"/>
                  </a:lnTo>
                  <a:lnTo>
                    <a:pt x="7564831" y="8890"/>
                  </a:lnTo>
                  <a:lnTo>
                    <a:pt x="7564831" y="0"/>
                  </a:lnTo>
                  <a:lnTo>
                    <a:pt x="7175665" y="0"/>
                  </a:lnTo>
                  <a:lnTo>
                    <a:pt x="7166445" y="0"/>
                  </a:lnTo>
                  <a:lnTo>
                    <a:pt x="7166445" y="8890"/>
                  </a:lnTo>
                  <a:lnTo>
                    <a:pt x="7166445" y="9194"/>
                  </a:lnTo>
                  <a:lnTo>
                    <a:pt x="7166445" y="350367"/>
                  </a:lnTo>
                  <a:lnTo>
                    <a:pt x="6777279" y="350367"/>
                  </a:lnTo>
                  <a:lnTo>
                    <a:pt x="6777279" y="9194"/>
                  </a:lnTo>
                  <a:lnTo>
                    <a:pt x="6777279" y="8890"/>
                  </a:lnTo>
                  <a:lnTo>
                    <a:pt x="7166445" y="8890"/>
                  </a:lnTo>
                  <a:lnTo>
                    <a:pt x="7166445" y="0"/>
                  </a:lnTo>
                  <a:lnTo>
                    <a:pt x="6777279" y="0"/>
                  </a:lnTo>
                  <a:lnTo>
                    <a:pt x="6768058" y="0"/>
                  </a:lnTo>
                  <a:lnTo>
                    <a:pt x="6768058" y="8890"/>
                  </a:lnTo>
                  <a:lnTo>
                    <a:pt x="6768058" y="9194"/>
                  </a:lnTo>
                  <a:lnTo>
                    <a:pt x="6768058" y="350367"/>
                  </a:lnTo>
                  <a:lnTo>
                    <a:pt x="6378892" y="350367"/>
                  </a:lnTo>
                  <a:lnTo>
                    <a:pt x="6378892" y="8890"/>
                  </a:lnTo>
                  <a:lnTo>
                    <a:pt x="6768058" y="8890"/>
                  </a:lnTo>
                  <a:lnTo>
                    <a:pt x="6768058" y="0"/>
                  </a:lnTo>
                  <a:lnTo>
                    <a:pt x="6369672" y="0"/>
                  </a:lnTo>
                  <a:lnTo>
                    <a:pt x="6369672" y="8890"/>
                  </a:lnTo>
                  <a:lnTo>
                    <a:pt x="6369672" y="350367"/>
                  </a:lnTo>
                  <a:lnTo>
                    <a:pt x="6369672" y="360514"/>
                  </a:lnTo>
                  <a:lnTo>
                    <a:pt x="6768058" y="360514"/>
                  </a:lnTo>
                  <a:lnTo>
                    <a:pt x="6777279" y="360514"/>
                  </a:lnTo>
                  <a:lnTo>
                    <a:pt x="7967929" y="360514"/>
                  </a:lnTo>
                  <a:lnTo>
                    <a:pt x="7967929" y="350735"/>
                  </a:lnTo>
                  <a:lnTo>
                    <a:pt x="7967929" y="350367"/>
                  </a:lnTo>
                  <a:lnTo>
                    <a:pt x="7967929" y="9194"/>
                  </a:lnTo>
                  <a:lnTo>
                    <a:pt x="7963319" y="9194"/>
                  </a:lnTo>
                  <a:lnTo>
                    <a:pt x="7963319" y="350367"/>
                  </a:lnTo>
                  <a:lnTo>
                    <a:pt x="7574064" y="350367"/>
                  </a:lnTo>
                  <a:lnTo>
                    <a:pt x="7574064" y="9194"/>
                  </a:lnTo>
                  <a:lnTo>
                    <a:pt x="7574064" y="8890"/>
                  </a:lnTo>
                  <a:lnTo>
                    <a:pt x="7967929" y="8890"/>
                  </a:lnTo>
                  <a:lnTo>
                    <a:pt x="7967929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2474" y="4586795"/>
              <a:ext cx="7967980" cy="711200"/>
            </a:xfrm>
            <a:custGeom>
              <a:avLst/>
              <a:gdLst/>
              <a:ahLst/>
              <a:cxnLst/>
              <a:rect l="l" t="t" r="r" b="b"/>
              <a:pathLst>
                <a:path w="7967980" h="711200">
                  <a:moveTo>
                    <a:pt x="4785347" y="351624"/>
                  </a:moveTo>
                  <a:lnTo>
                    <a:pt x="4386961" y="351624"/>
                  </a:lnTo>
                  <a:lnTo>
                    <a:pt x="4377741" y="351624"/>
                  </a:lnTo>
                  <a:lnTo>
                    <a:pt x="3988574" y="351624"/>
                  </a:lnTo>
                  <a:lnTo>
                    <a:pt x="3979354" y="351624"/>
                  </a:lnTo>
                  <a:lnTo>
                    <a:pt x="3979354" y="360502"/>
                  </a:lnTo>
                  <a:lnTo>
                    <a:pt x="3979354" y="701865"/>
                  </a:lnTo>
                  <a:lnTo>
                    <a:pt x="3590188" y="701979"/>
                  </a:lnTo>
                  <a:lnTo>
                    <a:pt x="3590188" y="360502"/>
                  </a:lnTo>
                  <a:lnTo>
                    <a:pt x="3979354" y="360502"/>
                  </a:lnTo>
                  <a:lnTo>
                    <a:pt x="3979354" y="351624"/>
                  </a:lnTo>
                  <a:lnTo>
                    <a:pt x="3590188" y="351624"/>
                  </a:lnTo>
                  <a:lnTo>
                    <a:pt x="3580968" y="351624"/>
                  </a:lnTo>
                  <a:lnTo>
                    <a:pt x="3580968" y="360502"/>
                  </a:lnTo>
                  <a:lnTo>
                    <a:pt x="3580968" y="701865"/>
                  </a:lnTo>
                  <a:lnTo>
                    <a:pt x="3191802" y="701979"/>
                  </a:lnTo>
                  <a:lnTo>
                    <a:pt x="3191802" y="360502"/>
                  </a:lnTo>
                  <a:lnTo>
                    <a:pt x="3580968" y="360502"/>
                  </a:lnTo>
                  <a:lnTo>
                    <a:pt x="3580968" y="351624"/>
                  </a:lnTo>
                  <a:lnTo>
                    <a:pt x="3191802" y="351624"/>
                  </a:lnTo>
                  <a:lnTo>
                    <a:pt x="3182569" y="351624"/>
                  </a:lnTo>
                  <a:lnTo>
                    <a:pt x="3182569" y="360502"/>
                  </a:lnTo>
                  <a:lnTo>
                    <a:pt x="3182569" y="701865"/>
                  </a:lnTo>
                  <a:lnTo>
                    <a:pt x="2793415" y="701979"/>
                  </a:lnTo>
                  <a:lnTo>
                    <a:pt x="2793415" y="360502"/>
                  </a:lnTo>
                  <a:lnTo>
                    <a:pt x="3182569" y="360502"/>
                  </a:lnTo>
                  <a:lnTo>
                    <a:pt x="3182569" y="351624"/>
                  </a:lnTo>
                  <a:lnTo>
                    <a:pt x="2793415" y="351624"/>
                  </a:lnTo>
                  <a:lnTo>
                    <a:pt x="2784183" y="351624"/>
                  </a:lnTo>
                  <a:lnTo>
                    <a:pt x="2784183" y="360502"/>
                  </a:lnTo>
                  <a:lnTo>
                    <a:pt x="2784183" y="701865"/>
                  </a:lnTo>
                  <a:lnTo>
                    <a:pt x="2394928" y="701979"/>
                  </a:lnTo>
                  <a:lnTo>
                    <a:pt x="2394928" y="360502"/>
                  </a:lnTo>
                  <a:lnTo>
                    <a:pt x="2784183" y="360502"/>
                  </a:lnTo>
                  <a:lnTo>
                    <a:pt x="2784183" y="351624"/>
                  </a:lnTo>
                  <a:lnTo>
                    <a:pt x="2394928" y="351624"/>
                  </a:lnTo>
                  <a:lnTo>
                    <a:pt x="2385707" y="351624"/>
                  </a:lnTo>
                  <a:lnTo>
                    <a:pt x="2385707" y="360502"/>
                  </a:lnTo>
                  <a:lnTo>
                    <a:pt x="2385707" y="701865"/>
                  </a:lnTo>
                  <a:lnTo>
                    <a:pt x="1996541" y="701979"/>
                  </a:lnTo>
                  <a:lnTo>
                    <a:pt x="1996541" y="360502"/>
                  </a:lnTo>
                  <a:lnTo>
                    <a:pt x="2385707" y="360502"/>
                  </a:lnTo>
                  <a:lnTo>
                    <a:pt x="2385707" y="351624"/>
                  </a:lnTo>
                  <a:lnTo>
                    <a:pt x="1996541" y="351624"/>
                  </a:lnTo>
                  <a:lnTo>
                    <a:pt x="1987321" y="351624"/>
                  </a:lnTo>
                  <a:lnTo>
                    <a:pt x="1987321" y="360502"/>
                  </a:lnTo>
                  <a:lnTo>
                    <a:pt x="1987321" y="701865"/>
                  </a:lnTo>
                  <a:lnTo>
                    <a:pt x="1598155" y="701979"/>
                  </a:lnTo>
                  <a:lnTo>
                    <a:pt x="1598155" y="360502"/>
                  </a:lnTo>
                  <a:lnTo>
                    <a:pt x="1987321" y="360502"/>
                  </a:lnTo>
                  <a:lnTo>
                    <a:pt x="1987321" y="351624"/>
                  </a:lnTo>
                  <a:lnTo>
                    <a:pt x="1598155" y="351624"/>
                  </a:lnTo>
                  <a:lnTo>
                    <a:pt x="1588935" y="351624"/>
                  </a:lnTo>
                  <a:lnTo>
                    <a:pt x="1588935" y="360502"/>
                  </a:lnTo>
                  <a:lnTo>
                    <a:pt x="1588935" y="701865"/>
                  </a:lnTo>
                  <a:lnTo>
                    <a:pt x="1199769" y="701979"/>
                  </a:lnTo>
                  <a:lnTo>
                    <a:pt x="1199769" y="360502"/>
                  </a:lnTo>
                  <a:lnTo>
                    <a:pt x="1588935" y="360502"/>
                  </a:lnTo>
                  <a:lnTo>
                    <a:pt x="1588935" y="351624"/>
                  </a:lnTo>
                  <a:lnTo>
                    <a:pt x="1199769" y="351624"/>
                  </a:lnTo>
                  <a:lnTo>
                    <a:pt x="1190548" y="351624"/>
                  </a:lnTo>
                  <a:lnTo>
                    <a:pt x="1190548" y="360502"/>
                  </a:lnTo>
                  <a:lnTo>
                    <a:pt x="1190548" y="701865"/>
                  </a:lnTo>
                  <a:lnTo>
                    <a:pt x="801382" y="701979"/>
                  </a:lnTo>
                  <a:lnTo>
                    <a:pt x="801382" y="360502"/>
                  </a:lnTo>
                  <a:lnTo>
                    <a:pt x="1190548" y="360502"/>
                  </a:lnTo>
                  <a:lnTo>
                    <a:pt x="1190548" y="351624"/>
                  </a:lnTo>
                  <a:lnTo>
                    <a:pt x="801382" y="351624"/>
                  </a:lnTo>
                  <a:lnTo>
                    <a:pt x="792162" y="351624"/>
                  </a:lnTo>
                  <a:lnTo>
                    <a:pt x="792162" y="360502"/>
                  </a:lnTo>
                  <a:lnTo>
                    <a:pt x="792162" y="701865"/>
                  </a:lnTo>
                  <a:lnTo>
                    <a:pt x="402996" y="701979"/>
                  </a:lnTo>
                  <a:lnTo>
                    <a:pt x="402996" y="360502"/>
                  </a:lnTo>
                  <a:lnTo>
                    <a:pt x="792162" y="360502"/>
                  </a:lnTo>
                  <a:lnTo>
                    <a:pt x="792162" y="351624"/>
                  </a:lnTo>
                  <a:lnTo>
                    <a:pt x="402996" y="351624"/>
                  </a:lnTo>
                  <a:lnTo>
                    <a:pt x="393776" y="351624"/>
                  </a:lnTo>
                  <a:lnTo>
                    <a:pt x="393776" y="360502"/>
                  </a:lnTo>
                  <a:lnTo>
                    <a:pt x="393776" y="701865"/>
                  </a:lnTo>
                  <a:lnTo>
                    <a:pt x="4610" y="701979"/>
                  </a:lnTo>
                  <a:lnTo>
                    <a:pt x="4610" y="360502"/>
                  </a:lnTo>
                  <a:lnTo>
                    <a:pt x="393776" y="360502"/>
                  </a:lnTo>
                  <a:lnTo>
                    <a:pt x="393776" y="351624"/>
                  </a:lnTo>
                  <a:lnTo>
                    <a:pt x="0" y="351624"/>
                  </a:lnTo>
                  <a:lnTo>
                    <a:pt x="0" y="360502"/>
                  </a:lnTo>
                  <a:lnTo>
                    <a:pt x="0" y="701979"/>
                  </a:lnTo>
                  <a:lnTo>
                    <a:pt x="0" y="710857"/>
                  </a:lnTo>
                  <a:lnTo>
                    <a:pt x="393776" y="710857"/>
                  </a:lnTo>
                  <a:lnTo>
                    <a:pt x="402996" y="710857"/>
                  </a:lnTo>
                  <a:lnTo>
                    <a:pt x="4386961" y="710857"/>
                  </a:lnTo>
                  <a:lnTo>
                    <a:pt x="4386961" y="701979"/>
                  </a:lnTo>
                  <a:lnTo>
                    <a:pt x="3988574" y="701979"/>
                  </a:lnTo>
                  <a:lnTo>
                    <a:pt x="3988574" y="360502"/>
                  </a:lnTo>
                  <a:lnTo>
                    <a:pt x="4377741" y="360502"/>
                  </a:lnTo>
                  <a:lnTo>
                    <a:pt x="4377741" y="701865"/>
                  </a:lnTo>
                  <a:lnTo>
                    <a:pt x="4386961" y="701865"/>
                  </a:lnTo>
                  <a:lnTo>
                    <a:pt x="4386961" y="360502"/>
                  </a:lnTo>
                  <a:lnTo>
                    <a:pt x="4785347" y="360502"/>
                  </a:lnTo>
                  <a:lnTo>
                    <a:pt x="4785347" y="351624"/>
                  </a:lnTo>
                  <a:close/>
                </a:path>
                <a:path w="7967980" h="711200">
                  <a:moveTo>
                    <a:pt x="7967929" y="0"/>
                  </a:moveTo>
                  <a:lnTo>
                    <a:pt x="7574064" y="0"/>
                  </a:lnTo>
                  <a:lnTo>
                    <a:pt x="7564831" y="0"/>
                  </a:lnTo>
                  <a:lnTo>
                    <a:pt x="7564831" y="10147"/>
                  </a:lnTo>
                  <a:lnTo>
                    <a:pt x="7564831" y="351116"/>
                  </a:lnTo>
                  <a:lnTo>
                    <a:pt x="7564831" y="351624"/>
                  </a:lnTo>
                  <a:lnTo>
                    <a:pt x="7175665" y="351624"/>
                  </a:lnTo>
                  <a:lnTo>
                    <a:pt x="7175665" y="351116"/>
                  </a:lnTo>
                  <a:lnTo>
                    <a:pt x="7175665" y="10147"/>
                  </a:lnTo>
                  <a:lnTo>
                    <a:pt x="7564831" y="10147"/>
                  </a:lnTo>
                  <a:lnTo>
                    <a:pt x="7564831" y="0"/>
                  </a:lnTo>
                  <a:lnTo>
                    <a:pt x="7175665" y="0"/>
                  </a:lnTo>
                  <a:lnTo>
                    <a:pt x="7166445" y="0"/>
                  </a:lnTo>
                  <a:lnTo>
                    <a:pt x="7166445" y="10147"/>
                  </a:lnTo>
                  <a:lnTo>
                    <a:pt x="7166445" y="351116"/>
                  </a:lnTo>
                  <a:lnTo>
                    <a:pt x="7166445" y="351624"/>
                  </a:lnTo>
                  <a:lnTo>
                    <a:pt x="6777279" y="351624"/>
                  </a:lnTo>
                  <a:lnTo>
                    <a:pt x="6777279" y="351116"/>
                  </a:lnTo>
                  <a:lnTo>
                    <a:pt x="6777279" y="10147"/>
                  </a:lnTo>
                  <a:lnTo>
                    <a:pt x="7166445" y="10147"/>
                  </a:lnTo>
                  <a:lnTo>
                    <a:pt x="7166445" y="0"/>
                  </a:lnTo>
                  <a:lnTo>
                    <a:pt x="6777279" y="0"/>
                  </a:lnTo>
                  <a:lnTo>
                    <a:pt x="6768058" y="0"/>
                  </a:lnTo>
                  <a:lnTo>
                    <a:pt x="6768058" y="10147"/>
                  </a:lnTo>
                  <a:lnTo>
                    <a:pt x="6768058" y="351116"/>
                  </a:lnTo>
                  <a:lnTo>
                    <a:pt x="6768058" y="351624"/>
                  </a:lnTo>
                  <a:lnTo>
                    <a:pt x="6378892" y="351624"/>
                  </a:lnTo>
                  <a:lnTo>
                    <a:pt x="6378892" y="351116"/>
                  </a:lnTo>
                  <a:lnTo>
                    <a:pt x="6378892" y="10147"/>
                  </a:lnTo>
                  <a:lnTo>
                    <a:pt x="6768058" y="10147"/>
                  </a:lnTo>
                  <a:lnTo>
                    <a:pt x="6768058" y="0"/>
                  </a:lnTo>
                  <a:lnTo>
                    <a:pt x="6378892" y="0"/>
                  </a:lnTo>
                  <a:lnTo>
                    <a:pt x="6369672" y="0"/>
                  </a:lnTo>
                  <a:lnTo>
                    <a:pt x="6369672" y="10147"/>
                  </a:lnTo>
                  <a:lnTo>
                    <a:pt x="6369672" y="351116"/>
                  </a:lnTo>
                  <a:lnTo>
                    <a:pt x="6369672" y="351624"/>
                  </a:lnTo>
                  <a:lnTo>
                    <a:pt x="5980506" y="351624"/>
                  </a:lnTo>
                  <a:lnTo>
                    <a:pt x="5980506" y="351116"/>
                  </a:lnTo>
                  <a:lnTo>
                    <a:pt x="5980506" y="10147"/>
                  </a:lnTo>
                  <a:lnTo>
                    <a:pt x="6369672" y="10147"/>
                  </a:lnTo>
                  <a:lnTo>
                    <a:pt x="6369672" y="0"/>
                  </a:lnTo>
                  <a:lnTo>
                    <a:pt x="5980506" y="0"/>
                  </a:lnTo>
                  <a:lnTo>
                    <a:pt x="5971286" y="0"/>
                  </a:lnTo>
                  <a:lnTo>
                    <a:pt x="5971286" y="10147"/>
                  </a:lnTo>
                  <a:lnTo>
                    <a:pt x="5971286" y="351116"/>
                  </a:lnTo>
                  <a:lnTo>
                    <a:pt x="5971286" y="351624"/>
                  </a:lnTo>
                  <a:lnTo>
                    <a:pt x="5582120" y="351624"/>
                  </a:lnTo>
                  <a:lnTo>
                    <a:pt x="5582120" y="351116"/>
                  </a:lnTo>
                  <a:lnTo>
                    <a:pt x="5582120" y="10147"/>
                  </a:lnTo>
                  <a:lnTo>
                    <a:pt x="5971286" y="10147"/>
                  </a:lnTo>
                  <a:lnTo>
                    <a:pt x="5971286" y="0"/>
                  </a:lnTo>
                  <a:lnTo>
                    <a:pt x="5572899" y="0"/>
                  </a:lnTo>
                  <a:lnTo>
                    <a:pt x="5572899" y="9575"/>
                  </a:lnTo>
                  <a:lnTo>
                    <a:pt x="5572899" y="10147"/>
                  </a:lnTo>
                  <a:lnTo>
                    <a:pt x="5572899" y="351116"/>
                  </a:lnTo>
                  <a:lnTo>
                    <a:pt x="5572899" y="351624"/>
                  </a:lnTo>
                  <a:lnTo>
                    <a:pt x="5174513" y="351624"/>
                  </a:lnTo>
                  <a:lnTo>
                    <a:pt x="5174513" y="360502"/>
                  </a:lnTo>
                  <a:lnTo>
                    <a:pt x="5572899" y="360502"/>
                  </a:lnTo>
                  <a:lnTo>
                    <a:pt x="5582120" y="360502"/>
                  </a:lnTo>
                  <a:lnTo>
                    <a:pt x="7967929" y="360502"/>
                  </a:lnTo>
                  <a:lnTo>
                    <a:pt x="7967929" y="351624"/>
                  </a:lnTo>
                  <a:lnTo>
                    <a:pt x="7574064" y="351624"/>
                  </a:lnTo>
                  <a:lnTo>
                    <a:pt x="7574064" y="351116"/>
                  </a:lnTo>
                  <a:lnTo>
                    <a:pt x="7574064" y="10147"/>
                  </a:lnTo>
                  <a:lnTo>
                    <a:pt x="7963319" y="10147"/>
                  </a:lnTo>
                  <a:lnTo>
                    <a:pt x="7963319" y="351116"/>
                  </a:lnTo>
                  <a:lnTo>
                    <a:pt x="7967929" y="351116"/>
                  </a:lnTo>
                  <a:lnTo>
                    <a:pt x="7967929" y="10147"/>
                  </a:lnTo>
                  <a:lnTo>
                    <a:pt x="7967929" y="9575"/>
                  </a:lnTo>
                  <a:lnTo>
                    <a:pt x="7967929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2474" y="4938419"/>
              <a:ext cx="7967980" cy="709930"/>
            </a:xfrm>
            <a:custGeom>
              <a:avLst/>
              <a:gdLst/>
              <a:ahLst/>
              <a:cxnLst/>
              <a:rect l="l" t="t" r="r" b="b"/>
              <a:pathLst>
                <a:path w="7967980" h="709929">
                  <a:moveTo>
                    <a:pt x="3590188" y="350354"/>
                  </a:moveTo>
                  <a:lnTo>
                    <a:pt x="3191802" y="350354"/>
                  </a:lnTo>
                  <a:lnTo>
                    <a:pt x="3182569" y="350354"/>
                  </a:lnTo>
                  <a:lnTo>
                    <a:pt x="3182569" y="359232"/>
                  </a:lnTo>
                  <a:lnTo>
                    <a:pt x="3182569" y="359460"/>
                  </a:lnTo>
                  <a:lnTo>
                    <a:pt x="3182569" y="700709"/>
                  </a:lnTo>
                  <a:lnTo>
                    <a:pt x="2793415" y="700709"/>
                  </a:lnTo>
                  <a:lnTo>
                    <a:pt x="2793415" y="359460"/>
                  </a:lnTo>
                  <a:lnTo>
                    <a:pt x="2793415" y="359232"/>
                  </a:lnTo>
                  <a:lnTo>
                    <a:pt x="3182569" y="359232"/>
                  </a:lnTo>
                  <a:lnTo>
                    <a:pt x="3182569" y="350354"/>
                  </a:lnTo>
                  <a:lnTo>
                    <a:pt x="2793415" y="350354"/>
                  </a:lnTo>
                  <a:lnTo>
                    <a:pt x="2784183" y="350354"/>
                  </a:lnTo>
                  <a:lnTo>
                    <a:pt x="2784183" y="359232"/>
                  </a:lnTo>
                  <a:lnTo>
                    <a:pt x="2784183" y="359460"/>
                  </a:lnTo>
                  <a:lnTo>
                    <a:pt x="2784183" y="700709"/>
                  </a:lnTo>
                  <a:lnTo>
                    <a:pt x="2394928" y="700709"/>
                  </a:lnTo>
                  <a:lnTo>
                    <a:pt x="2394928" y="359460"/>
                  </a:lnTo>
                  <a:lnTo>
                    <a:pt x="2394928" y="359232"/>
                  </a:lnTo>
                  <a:lnTo>
                    <a:pt x="2784183" y="359232"/>
                  </a:lnTo>
                  <a:lnTo>
                    <a:pt x="2784183" y="350354"/>
                  </a:lnTo>
                  <a:lnTo>
                    <a:pt x="2394928" y="350354"/>
                  </a:lnTo>
                  <a:lnTo>
                    <a:pt x="2385707" y="350354"/>
                  </a:lnTo>
                  <a:lnTo>
                    <a:pt x="2385707" y="359232"/>
                  </a:lnTo>
                  <a:lnTo>
                    <a:pt x="2385707" y="359460"/>
                  </a:lnTo>
                  <a:lnTo>
                    <a:pt x="2385707" y="700709"/>
                  </a:lnTo>
                  <a:lnTo>
                    <a:pt x="1996541" y="700709"/>
                  </a:lnTo>
                  <a:lnTo>
                    <a:pt x="1996541" y="359460"/>
                  </a:lnTo>
                  <a:lnTo>
                    <a:pt x="1996541" y="359232"/>
                  </a:lnTo>
                  <a:lnTo>
                    <a:pt x="2385707" y="359232"/>
                  </a:lnTo>
                  <a:lnTo>
                    <a:pt x="2385707" y="350354"/>
                  </a:lnTo>
                  <a:lnTo>
                    <a:pt x="1996541" y="350354"/>
                  </a:lnTo>
                  <a:lnTo>
                    <a:pt x="1987321" y="350354"/>
                  </a:lnTo>
                  <a:lnTo>
                    <a:pt x="1987321" y="359232"/>
                  </a:lnTo>
                  <a:lnTo>
                    <a:pt x="1987321" y="359460"/>
                  </a:lnTo>
                  <a:lnTo>
                    <a:pt x="1987321" y="700709"/>
                  </a:lnTo>
                  <a:lnTo>
                    <a:pt x="1598155" y="700709"/>
                  </a:lnTo>
                  <a:lnTo>
                    <a:pt x="1598155" y="359460"/>
                  </a:lnTo>
                  <a:lnTo>
                    <a:pt x="1598155" y="359232"/>
                  </a:lnTo>
                  <a:lnTo>
                    <a:pt x="1987321" y="359232"/>
                  </a:lnTo>
                  <a:lnTo>
                    <a:pt x="1987321" y="350354"/>
                  </a:lnTo>
                  <a:lnTo>
                    <a:pt x="1598155" y="350354"/>
                  </a:lnTo>
                  <a:lnTo>
                    <a:pt x="1588935" y="350354"/>
                  </a:lnTo>
                  <a:lnTo>
                    <a:pt x="1588935" y="359232"/>
                  </a:lnTo>
                  <a:lnTo>
                    <a:pt x="1588935" y="359460"/>
                  </a:lnTo>
                  <a:lnTo>
                    <a:pt x="1588935" y="700709"/>
                  </a:lnTo>
                  <a:lnTo>
                    <a:pt x="1199769" y="700709"/>
                  </a:lnTo>
                  <a:lnTo>
                    <a:pt x="1199769" y="359460"/>
                  </a:lnTo>
                  <a:lnTo>
                    <a:pt x="1199769" y="359232"/>
                  </a:lnTo>
                  <a:lnTo>
                    <a:pt x="1588935" y="359232"/>
                  </a:lnTo>
                  <a:lnTo>
                    <a:pt x="1588935" y="350354"/>
                  </a:lnTo>
                  <a:lnTo>
                    <a:pt x="1199769" y="350354"/>
                  </a:lnTo>
                  <a:lnTo>
                    <a:pt x="1190548" y="350354"/>
                  </a:lnTo>
                  <a:lnTo>
                    <a:pt x="1190548" y="359232"/>
                  </a:lnTo>
                  <a:lnTo>
                    <a:pt x="1190548" y="359460"/>
                  </a:lnTo>
                  <a:lnTo>
                    <a:pt x="1190548" y="700709"/>
                  </a:lnTo>
                  <a:lnTo>
                    <a:pt x="801382" y="700709"/>
                  </a:lnTo>
                  <a:lnTo>
                    <a:pt x="801382" y="359460"/>
                  </a:lnTo>
                  <a:lnTo>
                    <a:pt x="801382" y="359232"/>
                  </a:lnTo>
                  <a:lnTo>
                    <a:pt x="1190548" y="359232"/>
                  </a:lnTo>
                  <a:lnTo>
                    <a:pt x="1190548" y="350354"/>
                  </a:lnTo>
                  <a:lnTo>
                    <a:pt x="801382" y="350354"/>
                  </a:lnTo>
                  <a:lnTo>
                    <a:pt x="792162" y="350354"/>
                  </a:lnTo>
                  <a:lnTo>
                    <a:pt x="792162" y="359232"/>
                  </a:lnTo>
                  <a:lnTo>
                    <a:pt x="792162" y="359460"/>
                  </a:lnTo>
                  <a:lnTo>
                    <a:pt x="792162" y="700709"/>
                  </a:lnTo>
                  <a:lnTo>
                    <a:pt x="402996" y="700709"/>
                  </a:lnTo>
                  <a:lnTo>
                    <a:pt x="402996" y="359460"/>
                  </a:lnTo>
                  <a:lnTo>
                    <a:pt x="402996" y="359232"/>
                  </a:lnTo>
                  <a:lnTo>
                    <a:pt x="792162" y="359232"/>
                  </a:lnTo>
                  <a:lnTo>
                    <a:pt x="792162" y="350354"/>
                  </a:lnTo>
                  <a:lnTo>
                    <a:pt x="402996" y="350354"/>
                  </a:lnTo>
                  <a:lnTo>
                    <a:pt x="393776" y="350354"/>
                  </a:lnTo>
                  <a:lnTo>
                    <a:pt x="393776" y="359232"/>
                  </a:lnTo>
                  <a:lnTo>
                    <a:pt x="393776" y="359460"/>
                  </a:lnTo>
                  <a:lnTo>
                    <a:pt x="393776" y="700709"/>
                  </a:lnTo>
                  <a:lnTo>
                    <a:pt x="4610" y="700709"/>
                  </a:lnTo>
                  <a:lnTo>
                    <a:pt x="4610" y="359232"/>
                  </a:lnTo>
                  <a:lnTo>
                    <a:pt x="393776" y="359232"/>
                  </a:lnTo>
                  <a:lnTo>
                    <a:pt x="393776" y="350354"/>
                  </a:lnTo>
                  <a:lnTo>
                    <a:pt x="0" y="350354"/>
                  </a:lnTo>
                  <a:lnTo>
                    <a:pt x="0" y="359232"/>
                  </a:lnTo>
                  <a:lnTo>
                    <a:pt x="0" y="700709"/>
                  </a:lnTo>
                  <a:lnTo>
                    <a:pt x="0" y="709587"/>
                  </a:lnTo>
                  <a:lnTo>
                    <a:pt x="393776" y="709587"/>
                  </a:lnTo>
                  <a:lnTo>
                    <a:pt x="402996" y="709587"/>
                  </a:lnTo>
                  <a:lnTo>
                    <a:pt x="3590188" y="709587"/>
                  </a:lnTo>
                  <a:lnTo>
                    <a:pt x="3590188" y="700709"/>
                  </a:lnTo>
                  <a:lnTo>
                    <a:pt x="3191802" y="700709"/>
                  </a:lnTo>
                  <a:lnTo>
                    <a:pt x="3191802" y="359460"/>
                  </a:lnTo>
                  <a:lnTo>
                    <a:pt x="3191802" y="359232"/>
                  </a:lnTo>
                  <a:lnTo>
                    <a:pt x="3590188" y="359232"/>
                  </a:lnTo>
                  <a:lnTo>
                    <a:pt x="3590188" y="350354"/>
                  </a:lnTo>
                  <a:close/>
                </a:path>
                <a:path w="7967980" h="709929">
                  <a:moveTo>
                    <a:pt x="7967929" y="0"/>
                  </a:moveTo>
                  <a:lnTo>
                    <a:pt x="7574064" y="0"/>
                  </a:lnTo>
                  <a:lnTo>
                    <a:pt x="7564831" y="0"/>
                  </a:lnTo>
                  <a:lnTo>
                    <a:pt x="7564831" y="8877"/>
                  </a:lnTo>
                  <a:lnTo>
                    <a:pt x="7564831" y="350240"/>
                  </a:lnTo>
                  <a:lnTo>
                    <a:pt x="7175665" y="350354"/>
                  </a:lnTo>
                  <a:lnTo>
                    <a:pt x="7175665" y="8877"/>
                  </a:lnTo>
                  <a:lnTo>
                    <a:pt x="7564831" y="8877"/>
                  </a:lnTo>
                  <a:lnTo>
                    <a:pt x="7564831" y="0"/>
                  </a:lnTo>
                  <a:lnTo>
                    <a:pt x="7175665" y="0"/>
                  </a:lnTo>
                  <a:lnTo>
                    <a:pt x="7166445" y="0"/>
                  </a:lnTo>
                  <a:lnTo>
                    <a:pt x="7166445" y="8877"/>
                  </a:lnTo>
                  <a:lnTo>
                    <a:pt x="7166445" y="350240"/>
                  </a:lnTo>
                  <a:lnTo>
                    <a:pt x="6777279" y="350354"/>
                  </a:lnTo>
                  <a:lnTo>
                    <a:pt x="6777279" y="8877"/>
                  </a:lnTo>
                  <a:lnTo>
                    <a:pt x="7166445" y="8877"/>
                  </a:lnTo>
                  <a:lnTo>
                    <a:pt x="7166445" y="0"/>
                  </a:lnTo>
                  <a:lnTo>
                    <a:pt x="6777279" y="0"/>
                  </a:lnTo>
                  <a:lnTo>
                    <a:pt x="6768058" y="0"/>
                  </a:lnTo>
                  <a:lnTo>
                    <a:pt x="6768058" y="8877"/>
                  </a:lnTo>
                  <a:lnTo>
                    <a:pt x="6768058" y="350240"/>
                  </a:lnTo>
                  <a:lnTo>
                    <a:pt x="6378892" y="350354"/>
                  </a:lnTo>
                  <a:lnTo>
                    <a:pt x="6378892" y="8877"/>
                  </a:lnTo>
                  <a:lnTo>
                    <a:pt x="6768058" y="8877"/>
                  </a:lnTo>
                  <a:lnTo>
                    <a:pt x="6768058" y="0"/>
                  </a:lnTo>
                  <a:lnTo>
                    <a:pt x="6378892" y="0"/>
                  </a:lnTo>
                  <a:lnTo>
                    <a:pt x="6369672" y="0"/>
                  </a:lnTo>
                  <a:lnTo>
                    <a:pt x="6369672" y="8877"/>
                  </a:lnTo>
                  <a:lnTo>
                    <a:pt x="6369672" y="350240"/>
                  </a:lnTo>
                  <a:lnTo>
                    <a:pt x="5980506" y="350354"/>
                  </a:lnTo>
                  <a:lnTo>
                    <a:pt x="5980506" y="8877"/>
                  </a:lnTo>
                  <a:lnTo>
                    <a:pt x="6369672" y="8877"/>
                  </a:lnTo>
                  <a:lnTo>
                    <a:pt x="6369672" y="0"/>
                  </a:lnTo>
                  <a:lnTo>
                    <a:pt x="5980506" y="0"/>
                  </a:lnTo>
                  <a:lnTo>
                    <a:pt x="5971286" y="0"/>
                  </a:lnTo>
                  <a:lnTo>
                    <a:pt x="5971286" y="8877"/>
                  </a:lnTo>
                  <a:lnTo>
                    <a:pt x="5971286" y="350240"/>
                  </a:lnTo>
                  <a:lnTo>
                    <a:pt x="5582120" y="350354"/>
                  </a:lnTo>
                  <a:lnTo>
                    <a:pt x="5582120" y="8877"/>
                  </a:lnTo>
                  <a:lnTo>
                    <a:pt x="5971286" y="8877"/>
                  </a:lnTo>
                  <a:lnTo>
                    <a:pt x="5971286" y="0"/>
                  </a:lnTo>
                  <a:lnTo>
                    <a:pt x="5582120" y="0"/>
                  </a:lnTo>
                  <a:lnTo>
                    <a:pt x="5572899" y="0"/>
                  </a:lnTo>
                  <a:lnTo>
                    <a:pt x="5572899" y="8877"/>
                  </a:lnTo>
                  <a:lnTo>
                    <a:pt x="5572899" y="350240"/>
                  </a:lnTo>
                  <a:lnTo>
                    <a:pt x="5183733" y="350354"/>
                  </a:lnTo>
                  <a:lnTo>
                    <a:pt x="5183733" y="8877"/>
                  </a:lnTo>
                  <a:lnTo>
                    <a:pt x="5572899" y="8877"/>
                  </a:lnTo>
                  <a:lnTo>
                    <a:pt x="5572899" y="0"/>
                  </a:lnTo>
                  <a:lnTo>
                    <a:pt x="5183733" y="0"/>
                  </a:lnTo>
                  <a:lnTo>
                    <a:pt x="5174513" y="0"/>
                  </a:lnTo>
                  <a:lnTo>
                    <a:pt x="5174513" y="8877"/>
                  </a:lnTo>
                  <a:lnTo>
                    <a:pt x="5174513" y="350240"/>
                  </a:lnTo>
                  <a:lnTo>
                    <a:pt x="4785347" y="350354"/>
                  </a:lnTo>
                  <a:lnTo>
                    <a:pt x="4785347" y="8877"/>
                  </a:lnTo>
                  <a:lnTo>
                    <a:pt x="5174513" y="8877"/>
                  </a:lnTo>
                  <a:lnTo>
                    <a:pt x="5174513" y="0"/>
                  </a:lnTo>
                  <a:lnTo>
                    <a:pt x="4785347" y="0"/>
                  </a:lnTo>
                  <a:lnTo>
                    <a:pt x="4776127" y="0"/>
                  </a:lnTo>
                  <a:lnTo>
                    <a:pt x="4776127" y="8877"/>
                  </a:lnTo>
                  <a:lnTo>
                    <a:pt x="4776127" y="350240"/>
                  </a:lnTo>
                  <a:lnTo>
                    <a:pt x="4386961" y="350354"/>
                  </a:lnTo>
                  <a:lnTo>
                    <a:pt x="4386961" y="8877"/>
                  </a:lnTo>
                  <a:lnTo>
                    <a:pt x="4776127" y="8877"/>
                  </a:lnTo>
                  <a:lnTo>
                    <a:pt x="4776127" y="0"/>
                  </a:lnTo>
                  <a:lnTo>
                    <a:pt x="4377741" y="0"/>
                  </a:lnTo>
                  <a:lnTo>
                    <a:pt x="4377741" y="8877"/>
                  </a:lnTo>
                  <a:lnTo>
                    <a:pt x="4377741" y="350354"/>
                  </a:lnTo>
                  <a:lnTo>
                    <a:pt x="4377741" y="359232"/>
                  </a:lnTo>
                  <a:lnTo>
                    <a:pt x="4776127" y="359232"/>
                  </a:lnTo>
                  <a:lnTo>
                    <a:pt x="4785347" y="359232"/>
                  </a:lnTo>
                  <a:lnTo>
                    <a:pt x="7967929" y="359232"/>
                  </a:lnTo>
                  <a:lnTo>
                    <a:pt x="7967929" y="350354"/>
                  </a:lnTo>
                  <a:lnTo>
                    <a:pt x="7574064" y="350354"/>
                  </a:lnTo>
                  <a:lnTo>
                    <a:pt x="7574064" y="8877"/>
                  </a:lnTo>
                  <a:lnTo>
                    <a:pt x="7963319" y="8877"/>
                  </a:lnTo>
                  <a:lnTo>
                    <a:pt x="7963319" y="350240"/>
                  </a:lnTo>
                  <a:lnTo>
                    <a:pt x="7967929" y="350240"/>
                  </a:lnTo>
                  <a:lnTo>
                    <a:pt x="7967929" y="8877"/>
                  </a:lnTo>
                  <a:lnTo>
                    <a:pt x="7967929" y="8712"/>
                  </a:lnTo>
                  <a:lnTo>
                    <a:pt x="7967929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2474" y="5288774"/>
              <a:ext cx="7967980" cy="711200"/>
            </a:xfrm>
            <a:custGeom>
              <a:avLst/>
              <a:gdLst/>
              <a:ahLst/>
              <a:cxnLst/>
              <a:rect l="l" t="t" r="r" b="b"/>
              <a:pathLst>
                <a:path w="7967980" h="711200">
                  <a:moveTo>
                    <a:pt x="2394928" y="359765"/>
                  </a:moveTo>
                  <a:lnTo>
                    <a:pt x="2385707" y="359765"/>
                  </a:lnTo>
                  <a:lnTo>
                    <a:pt x="2385707" y="701573"/>
                  </a:lnTo>
                  <a:lnTo>
                    <a:pt x="2394928" y="701573"/>
                  </a:lnTo>
                  <a:lnTo>
                    <a:pt x="2394928" y="359765"/>
                  </a:lnTo>
                  <a:close/>
                </a:path>
                <a:path w="7967980" h="711200">
                  <a:moveTo>
                    <a:pt x="2793415" y="350354"/>
                  </a:moveTo>
                  <a:lnTo>
                    <a:pt x="2394928" y="350354"/>
                  </a:lnTo>
                  <a:lnTo>
                    <a:pt x="2385707" y="350354"/>
                  </a:lnTo>
                  <a:lnTo>
                    <a:pt x="1996541" y="350354"/>
                  </a:lnTo>
                  <a:lnTo>
                    <a:pt x="1987321" y="350354"/>
                  </a:lnTo>
                  <a:lnTo>
                    <a:pt x="1987321" y="359232"/>
                  </a:lnTo>
                  <a:lnTo>
                    <a:pt x="1987321" y="359765"/>
                  </a:lnTo>
                  <a:lnTo>
                    <a:pt x="1987321" y="701573"/>
                  </a:lnTo>
                  <a:lnTo>
                    <a:pt x="1987321" y="701979"/>
                  </a:lnTo>
                  <a:lnTo>
                    <a:pt x="1598155" y="701979"/>
                  </a:lnTo>
                  <a:lnTo>
                    <a:pt x="1598155" y="701573"/>
                  </a:lnTo>
                  <a:lnTo>
                    <a:pt x="1598155" y="359765"/>
                  </a:lnTo>
                  <a:lnTo>
                    <a:pt x="1598155" y="359232"/>
                  </a:lnTo>
                  <a:lnTo>
                    <a:pt x="1987321" y="359232"/>
                  </a:lnTo>
                  <a:lnTo>
                    <a:pt x="1987321" y="350354"/>
                  </a:lnTo>
                  <a:lnTo>
                    <a:pt x="1598155" y="350354"/>
                  </a:lnTo>
                  <a:lnTo>
                    <a:pt x="1588935" y="350354"/>
                  </a:lnTo>
                  <a:lnTo>
                    <a:pt x="1588935" y="359232"/>
                  </a:lnTo>
                  <a:lnTo>
                    <a:pt x="1588935" y="359765"/>
                  </a:lnTo>
                  <a:lnTo>
                    <a:pt x="1588935" y="701573"/>
                  </a:lnTo>
                  <a:lnTo>
                    <a:pt x="1588935" y="701979"/>
                  </a:lnTo>
                  <a:lnTo>
                    <a:pt x="1199769" y="701979"/>
                  </a:lnTo>
                  <a:lnTo>
                    <a:pt x="1199769" y="701573"/>
                  </a:lnTo>
                  <a:lnTo>
                    <a:pt x="1199769" y="359765"/>
                  </a:lnTo>
                  <a:lnTo>
                    <a:pt x="1199769" y="359232"/>
                  </a:lnTo>
                  <a:lnTo>
                    <a:pt x="1588935" y="359232"/>
                  </a:lnTo>
                  <a:lnTo>
                    <a:pt x="1588935" y="350354"/>
                  </a:lnTo>
                  <a:lnTo>
                    <a:pt x="1199769" y="350354"/>
                  </a:lnTo>
                  <a:lnTo>
                    <a:pt x="1190548" y="350354"/>
                  </a:lnTo>
                  <a:lnTo>
                    <a:pt x="1190548" y="359232"/>
                  </a:lnTo>
                  <a:lnTo>
                    <a:pt x="1190548" y="359765"/>
                  </a:lnTo>
                  <a:lnTo>
                    <a:pt x="1190548" y="701573"/>
                  </a:lnTo>
                  <a:lnTo>
                    <a:pt x="1190548" y="701979"/>
                  </a:lnTo>
                  <a:lnTo>
                    <a:pt x="801382" y="701979"/>
                  </a:lnTo>
                  <a:lnTo>
                    <a:pt x="801382" y="701573"/>
                  </a:lnTo>
                  <a:lnTo>
                    <a:pt x="801382" y="359765"/>
                  </a:lnTo>
                  <a:lnTo>
                    <a:pt x="801382" y="359232"/>
                  </a:lnTo>
                  <a:lnTo>
                    <a:pt x="1190548" y="359232"/>
                  </a:lnTo>
                  <a:lnTo>
                    <a:pt x="1190548" y="350354"/>
                  </a:lnTo>
                  <a:lnTo>
                    <a:pt x="801382" y="350354"/>
                  </a:lnTo>
                  <a:lnTo>
                    <a:pt x="792162" y="350354"/>
                  </a:lnTo>
                  <a:lnTo>
                    <a:pt x="792162" y="359232"/>
                  </a:lnTo>
                  <a:lnTo>
                    <a:pt x="792162" y="359765"/>
                  </a:lnTo>
                  <a:lnTo>
                    <a:pt x="792162" y="701573"/>
                  </a:lnTo>
                  <a:lnTo>
                    <a:pt x="792162" y="701979"/>
                  </a:lnTo>
                  <a:lnTo>
                    <a:pt x="402996" y="701979"/>
                  </a:lnTo>
                  <a:lnTo>
                    <a:pt x="402996" y="701573"/>
                  </a:lnTo>
                  <a:lnTo>
                    <a:pt x="402996" y="359765"/>
                  </a:lnTo>
                  <a:lnTo>
                    <a:pt x="402996" y="359232"/>
                  </a:lnTo>
                  <a:lnTo>
                    <a:pt x="792162" y="359232"/>
                  </a:lnTo>
                  <a:lnTo>
                    <a:pt x="792162" y="350354"/>
                  </a:lnTo>
                  <a:lnTo>
                    <a:pt x="402996" y="350354"/>
                  </a:lnTo>
                  <a:lnTo>
                    <a:pt x="393776" y="350354"/>
                  </a:lnTo>
                  <a:lnTo>
                    <a:pt x="393776" y="359232"/>
                  </a:lnTo>
                  <a:lnTo>
                    <a:pt x="393776" y="359765"/>
                  </a:lnTo>
                  <a:lnTo>
                    <a:pt x="393776" y="701573"/>
                  </a:lnTo>
                  <a:lnTo>
                    <a:pt x="393776" y="701979"/>
                  </a:lnTo>
                  <a:lnTo>
                    <a:pt x="4610" y="701979"/>
                  </a:lnTo>
                  <a:lnTo>
                    <a:pt x="4610" y="359232"/>
                  </a:lnTo>
                  <a:lnTo>
                    <a:pt x="393776" y="359232"/>
                  </a:lnTo>
                  <a:lnTo>
                    <a:pt x="393776" y="350354"/>
                  </a:lnTo>
                  <a:lnTo>
                    <a:pt x="0" y="350354"/>
                  </a:lnTo>
                  <a:lnTo>
                    <a:pt x="0" y="359232"/>
                  </a:lnTo>
                  <a:lnTo>
                    <a:pt x="0" y="701979"/>
                  </a:lnTo>
                  <a:lnTo>
                    <a:pt x="0" y="710869"/>
                  </a:lnTo>
                  <a:lnTo>
                    <a:pt x="393776" y="710869"/>
                  </a:lnTo>
                  <a:lnTo>
                    <a:pt x="402996" y="710869"/>
                  </a:lnTo>
                  <a:lnTo>
                    <a:pt x="2394928" y="710869"/>
                  </a:lnTo>
                  <a:lnTo>
                    <a:pt x="2394928" y="701979"/>
                  </a:lnTo>
                  <a:lnTo>
                    <a:pt x="1996541" y="701979"/>
                  </a:lnTo>
                  <a:lnTo>
                    <a:pt x="1996541" y="701573"/>
                  </a:lnTo>
                  <a:lnTo>
                    <a:pt x="1996541" y="359765"/>
                  </a:lnTo>
                  <a:lnTo>
                    <a:pt x="1996541" y="359232"/>
                  </a:lnTo>
                  <a:lnTo>
                    <a:pt x="2385707" y="359232"/>
                  </a:lnTo>
                  <a:lnTo>
                    <a:pt x="2394928" y="359232"/>
                  </a:lnTo>
                  <a:lnTo>
                    <a:pt x="2793415" y="359232"/>
                  </a:lnTo>
                  <a:lnTo>
                    <a:pt x="2793415" y="350354"/>
                  </a:lnTo>
                  <a:close/>
                </a:path>
                <a:path w="7967980" h="711200">
                  <a:moveTo>
                    <a:pt x="7967929" y="0"/>
                  </a:moveTo>
                  <a:lnTo>
                    <a:pt x="7574064" y="0"/>
                  </a:lnTo>
                  <a:lnTo>
                    <a:pt x="7564831" y="0"/>
                  </a:lnTo>
                  <a:lnTo>
                    <a:pt x="7564831" y="8877"/>
                  </a:lnTo>
                  <a:lnTo>
                    <a:pt x="7564831" y="9105"/>
                  </a:lnTo>
                  <a:lnTo>
                    <a:pt x="7564831" y="350354"/>
                  </a:lnTo>
                  <a:lnTo>
                    <a:pt x="7175665" y="350354"/>
                  </a:lnTo>
                  <a:lnTo>
                    <a:pt x="7175665" y="9105"/>
                  </a:lnTo>
                  <a:lnTo>
                    <a:pt x="7175665" y="8877"/>
                  </a:lnTo>
                  <a:lnTo>
                    <a:pt x="7564831" y="8877"/>
                  </a:lnTo>
                  <a:lnTo>
                    <a:pt x="7564831" y="0"/>
                  </a:lnTo>
                  <a:lnTo>
                    <a:pt x="7175665" y="0"/>
                  </a:lnTo>
                  <a:lnTo>
                    <a:pt x="7166445" y="0"/>
                  </a:lnTo>
                  <a:lnTo>
                    <a:pt x="7166445" y="8877"/>
                  </a:lnTo>
                  <a:lnTo>
                    <a:pt x="7166445" y="9105"/>
                  </a:lnTo>
                  <a:lnTo>
                    <a:pt x="7166445" y="350354"/>
                  </a:lnTo>
                  <a:lnTo>
                    <a:pt x="6777279" y="350354"/>
                  </a:lnTo>
                  <a:lnTo>
                    <a:pt x="6777279" y="9105"/>
                  </a:lnTo>
                  <a:lnTo>
                    <a:pt x="6777279" y="8877"/>
                  </a:lnTo>
                  <a:lnTo>
                    <a:pt x="7166445" y="8877"/>
                  </a:lnTo>
                  <a:lnTo>
                    <a:pt x="7166445" y="0"/>
                  </a:lnTo>
                  <a:lnTo>
                    <a:pt x="6777279" y="0"/>
                  </a:lnTo>
                  <a:lnTo>
                    <a:pt x="6768058" y="0"/>
                  </a:lnTo>
                  <a:lnTo>
                    <a:pt x="6768058" y="8877"/>
                  </a:lnTo>
                  <a:lnTo>
                    <a:pt x="6768058" y="9105"/>
                  </a:lnTo>
                  <a:lnTo>
                    <a:pt x="6768058" y="350354"/>
                  </a:lnTo>
                  <a:lnTo>
                    <a:pt x="6378892" y="350354"/>
                  </a:lnTo>
                  <a:lnTo>
                    <a:pt x="6378892" y="9105"/>
                  </a:lnTo>
                  <a:lnTo>
                    <a:pt x="6378892" y="8877"/>
                  </a:lnTo>
                  <a:lnTo>
                    <a:pt x="6768058" y="8877"/>
                  </a:lnTo>
                  <a:lnTo>
                    <a:pt x="6768058" y="0"/>
                  </a:lnTo>
                  <a:lnTo>
                    <a:pt x="6378892" y="0"/>
                  </a:lnTo>
                  <a:lnTo>
                    <a:pt x="6369672" y="0"/>
                  </a:lnTo>
                  <a:lnTo>
                    <a:pt x="6369672" y="8877"/>
                  </a:lnTo>
                  <a:lnTo>
                    <a:pt x="6369672" y="9105"/>
                  </a:lnTo>
                  <a:lnTo>
                    <a:pt x="6369672" y="350354"/>
                  </a:lnTo>
                  <a:lnTo>
                    <a:pt x="5980506" y="350354"/>
                  </a:lnTo>
                  <a:lnTo>
                    <a:pt x="5980506" y="9105"/>
                  </a:lnTo>
                  <a:lnTo>
                    <a:pt x="5980506" y="8877"/>
                  </a:lnTo>
                  <a:lnTo>
                    <a:pt x="6369672" y="8877"/>
                  </a:lnTo>
                  <a:lnTo>
                    <a:pt x="6369672" y="0"/>
                  </a:lnTo>
                  <a:lnTo>
                    <a:pt x="5980506" y="0"/>
                  </a:lnTo>
                  <a:lnTo>
                    <a:pt x="5971286" y="0"/>
                  </a:lnTo>
                  <a:lnTo>
                    <a:pt x="5971286" y="8877"/>
                  </a:lnTo>
                  <a:lnTo>
                    <a:pt x="5971286" y="9105"/>
                  </a:lnTo>
                  <a:lnTo>
                    <a:pt x="5971286" y="350354"/>
                  </a:lnTo>
                  <a:lnTo>
                    <a:pt x="5582120" y="350354"/>
                  </a:lnTo>
                  <a:lnTo>
                    <a:pt x="5582120" y="9105"/>
                  </a:lnTo>
                  <a:lnTo>
                    <a:pt x="5582120" y="8877"/>
                  </a:lnTo>
                  <a:lnTo>
                    <a:pt x="5971286" y="8877"/>
                  </a:lnTo>
                  <a:lnTo>
                    <a:pt x="5971286" y="0"/>
                  </a:lnTo>
                  <a:lnTo>
                    <a:pt x="5582120" y="0"/>
                  </a:lnTo>
                  <a:lnTo>
                    <a:pt x="5572899" y="0"/>
                  </a:lnTo>
                  <a:lnTo>
                    <a:pt x="5572899" y="8877"/>
                  </a:lnTo>
                  <a:lnTo>
                    <a:pt x="5572899" y="9105"/>
                  </a:lnTo>
                  <a:lnTo>
                    <a:pt x="5572899" y="350354"/>
                  </a:lnTo>
                  <a:lnTo>
                    <a:pt x="5183733" y="350354"/>
                  </a:lnTo>
                  <a:lnTo>
                    <a:pt x="5183733" y="9105"/>
                  </a:lnTo>
                  <a:lnTo>
                    <a:pt x="5183733" y="8877"/>
                  </a:lnTo>
                  <a:lnTo>
                    <a:pt x="5572899" y="8877"/>
                  </a:lnTo>
                  <a:lnTo>
                    <a:pt x="5572899" y="0"/>
                  </a:lnTo>
                  <a:lnTo>
                    <a:pt x="5183733" y="0"/>
                  </a:lnTo>
                  <a:lnTo>
                    <a:pt x="5174513" y="0"/>
                  </a:lnTo>
                  <a:lnTo>
                    <a:pt x="5174513" y="8877"/>
                  </a:lnTo>
                  <a:lnTo>
                    <a:pt x="5174513" y="9105"/>
                  </a:lnTo>
                  <a:lnTo>
                    <a:pt x="5174513" y="350354"/>
                  </a:lnTo>
                  <a:lnTo>
                    <a:pt x="4785347" y="350354"/>
                  </a:lnTo>
                  <a:lnTo>
                    <a:pt x="4785347" y="9105"/>
                  </a:lnTo>
                  <a:lnTo>
                    <a:pt x="4785347" y="8877"/>
                  </a:lnTo>
                  <a:lnTo>
                    <a:pt x="5174513" y="8877"/>
                  </a:lnTo>
                  <a:lnTo>
                    <a:pt x="5174513" y="0"/>
                  </a:lnTo>
                  <a:lnTo>
                    <a:pt x="4785347" y="0"/>
                  </a:lnTo>
                  <a:lnTo>
                    <a:pt x="4776127" y="0"/>
                  </a:lnTo>
                  <a:lnTo>
                    <a:pt x="4776127" y="8877"/>
                  </a:lnTo>
                  <a:lnTo>
                    <a:pt x="4776127" y="9105"/>
                  </a:lnTo>
                  <a:lnTo>
                    <a:pt x="4776127" y="350354"/>
                  </a:lnTo>
                  <a:lnTo>
                    <a:pt x="4386961" y="350354"/>
                  </a:lnTo>
                  <a:lnTo>
                    <a:pt x="4386961" y="9105"/>
                  </a:lnTo>
                  <a:lnTo>
                    <a:pt x="4386961" y="8877"/>
                  </a:lnTo>
                  <a:lnTo>
                    <a:pt x="4776127" y="8877"/>
                  </a:lnTo>
                  <a:lnTo>
                    <a:pt x="4776127" y="0"/>
                  </a:lnTo>
                  <a:lnTo>
                    <a:pt x="4386961" y="0"/>
                  </a:lnTo>
                  <a:lnTo>
                    <a:pt x="4377741" y="0"/>
                  </a:lnTo>
                  <a:lnTo>
                    <a:pt x="4377741" y="8877"/>
                  </a:lnTo>
                  <a:lnTo>
                    <a:pt x="4377741" y="9105"/>
                  </a:lnTo>
                  <a:lnTo>
                    <a:pt x="4377741" y="350354"/>
                  </a:lnTo>
                  <a:lnTo>
                    <a:pt x="3988574" y="350354"/>
                  </a:lnTo>
                  <a:lnTo>
                    <a:pt x="3988574" y="9105"/>
                  </a:lnTo>
                  <a:lnTo>
                    <a:pt x="3988574" y="8877"/>
                  </a:lnTo>
                  <a:lnTo>
                    <a:pt x="4377741" y="8877"/>
                  </a:lnTo>
                  <a:lnTo>
                    <a:pt x="4377741" y="0"/>
                  </a:lnTo>
                  <a:lnTo>
                    <a:pt x="3988574" y="0"/>
                  </a:lnTo>
                  <a:lnTo>
                    <a:pt x="3979354" y="0"/>
                  </a:lnTo>
                  <a:lnTo>
                    <a:pt x="3979354" y="8877"/>
                  </a:lnTo>
                  <a:lnTo>
                    <a:pt x="3979354" y="9105"/>
                  </a:lnTo>
                  <a:lnTo>
                    <a:pt x="3979354" y="350354"/>
                  </a:lnTo>
                  <a:lnTo>
                    <a:pt x="3590188" y="350354"/>
                  </a:lnTo>
                  <a:lnTo>
                    <a:pt x="3590188" y="9105"/>
                  </a:lnTo>
                  <a:lnTo>
                    <a:pt x="3590188" y="8877"/>
                  </a:lnTo>
                  <a:lnTo>
                    <a:pt x="3979354" y="8877"/>
                  </a:lnTo>
                  <a:lnTo>
                    <a:pt x="3979354" y="0"/>
                  </a:lnTo>
                  <a:lnTo>
                    <a:pt x="3580968" y="0"/>
                  </a:lnTo>
                  <a:lnTo>
                    <a:pt x="3580968" y="8877"/>
                  </a:lnTo>
                  <a:lnTo>
                    <a:pt x="3580968" y="9105"/>
                  </a:lnTo>
                  <a:lnTo>
                    <a:pt x="3580968" y="350354"/>
                  </a:lnTo>
                  <a:lnTo>
                    <a:pt x="3182569" y="350354"/>
                  </a:lnTo>
                  <a:lnTo>
                    <a:pt x="3182569" y="359232"/>
                  </a:lnTo>
                  <a:lnTo>
                    <a:pt x="7967929" y="359232"/>
                  </a:lnTo>
                  <a:lnTo>
                    <a:pt x="7967929" y="350545"/>
                  </a:lnTo>
                  <a:lnTo>
                    <a:pt x="7967929" y="350354"/>
                  </a:lnTo>
                  <a:lnTo>
                    <a:pt x="7967929" y="9105"/>
                  </a:lnTo>
                  <a:lnTo>
                    <a:pt x="7963319" y="9105"/>
                  </a:lnTo>
                  <a:lnTo>
                    <a:pt x="7963319" y="350354"/>
                  </a:lnTo>
                  <a:lnTo>
                    <a:pt x="7574064" y="350354"/>
                  </a:lnTo>
                  <a:lnTo>
                    <a:pt x="7574064" y="9105"/>
                  </a:lnTo>
                  <a:lnTo>
                    <a:pt x="7574064" y="8877"/>
                  </a:lnTo>
                  <a:lnTo>
                    <a:pt x="7967929" y="8877"/>
                  </a:lnTo>
                  <a:lnTo>
                    <a:pt x="7967929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2474" y="5639129"/>
              <a:ext cx="7967980" cy="711200"/>
            </a:xfrm>
            <a:custGeom>
              <a:avLst/>
              <a:gdLst/>
              <a:ahLst/>
              <a:cxnLst/>
              <a:rect l="l" t="t" r="r" b="b"/>
              <a:pathLst>
                <a:path w="7967980" h="711200">
                  <a:moveTo>
                    <a:pt x="1598155" y="351624"/>
                  </a:moveTo>
                  <a:lnTo>
                    <a:pt x="1199769" y="351624"/>
                  </a:lnTo>
                  <a:lnTo>
                    <a:pt x="1190548" y="351624"/>
                  </a:lnTo>
                  <a:lnTo>
                    <a:pt x="1190548" y="360514"/>
                  </a:lnTo>
                  <a:lnTo>
                    <a:pt x="1190548" y="700709"/>
                  </a:lnTo>
                  <a:lnTo>
                    <a:pt x="801382" y="700709"/>
                  </a:lnTo>
                  <a:lnTo>
                    <a:pt x="801382" y="360514"/>
                  </a:lnTo>
                  <a:lnTo>
                    <a:pt x="1190548" y="360514"/>
                  </a:lnTo>
                  <a:lnTo>
                    <a:pt x="1190548" y="351624"/>
                  </a:lnTo>
                  <a:lnTo>
                    <a:pt x="801382" y="351624"/>
                  </a:lnTo>
                  <a:lnTo>
                    <a:pt x="792162" y="351624"/>
                  </a:lnTo>
                  <a:lnTo>
                    <a:pt x="792162" y="360514"/>
                  </a:lnTo>
                  <a:lnTo>
                    <a:pt x="792162" y="700709"/>
                  </a:lnTo>
                  <a:lnTo>
                    <a:pt x="402996" y="700709"/>
                  </a:lnTo>
                  <a:lnTo>
                    <a:pt x="402996" y="360514"/>
                  </a:lnTo>
                  <a:lnTo>
                    <a:pt x="792162" y="360514"/>
                  </a:lnTo>
                  <a:lnTo>
                    <a:pt x="792162" y="351624"/>
                  </a:lnTo>
                  <a:lnTo>
                    <a:pt x="402996" y="351624"/>
                  </a:lnTo>
                  <a:lnTo>
                    <a:pt x="393776" y="351624"/>
                  </a:lnTo>
                  <a:lnTo>
                    <a:pt x="393776" y="360514"/>
                  </a:lnTo>
                  <a:lnTo>
                    <a:pt x="393776" y="700709"/>
                  </a:lnTo>
                  <a:lnTo>
                    <a:pt x="4610" y="700709"/>
                  </a:lnTo>
                  <a:lnTo>
                    <a:pt x="4610" y="360514"/>
                  </a:lnTo>
                  <a:lnTo>
                    <a:pt x="393776" y="360514"/>
                  </a:lnTo>
                  <a:lnTo>
                    <a:pt x="393776" y="351624"/>
                  </a:lnTo>
                  <a:lnTo>
                    <a:pt x="0" y="351624"/>
                  </a:lnTo>
                  <a:lnTo>
                    <a:pt x="0" y="360514"/>
                  </a:lnTo>
                  <a:lnTo>
                    <a:pt x="0" y="700709"/>
                  </a:lnTo>
                  <a:lnTo>
                    <a:pt x="0" y="710869"/>
                  </a:lnTo>
                  <a:lnTo>
                    <a:pt x="393776" y="710869"/>
                  </a:lnTo>
                  <a:lnTo>
                    <a:pt x="402996" y="710869"/>
                  </a:lnTo>
                  <a:lnTo>
                    <a:pt x="1598155" y="710869"/>
                  </a:lnTo>
                  <a:lnTo>
                    <a:pt x="1598155" y="700709"/>
                  </a:lnTo>
                  <a:lnTo>
                    <a:pt x="1199769" y="700709"/>
                  </a:lnTo>
                  <a:lnTo>
                    <a:pt x="1199769" y="360514"/>
                  </a:lnTo>
                  <a:lnTo>
                    <a:pt x="1598155" y="360514"/>
                  </a:lnTo>
                  <a:lnTo>
                    <a:pt x="1598155" y="351624"/>
                  </a:lnTo>
                  <a:close/>
                </a:path>
                <a:path w="7967980" h="711200">
                  <a:moveTo>
                    <a:pt x="7967929" y="9410"/>
                  </a:moveTo>
                  <a:lnTo>
                    <a:pt x="7963319" y="9410"/>
                  </a:lnTo>
                  <a:lnTo>
                    <a:pt x="7963319" y="351218"/>
                  </a:lnTo>
                  <a:lnTo>
                    <a:pt x="7967929" y="351218"/>
                  </a:lnTo>
                  <a:lnTo>
                    <a:pt x="7967929" y="9410"/>
                  </a:lnTo>
                  <a:close/>
                </a:path>
                <a:path w="7967980" h="711200">
                  <a:moveTo>
                    <a:pt x="7967929" y="0"/>
                  </a:moveTo>
                  <a:lnTo>
                    <a:pt x="7574064" y="0"/>
                  </a:lnTo>
                  <a:lnTo>
                    <a:pt x="7564831" y="0"/>
                  </a:lnTo>
                  <a:lnTo>
                    <a:pt x="7564831" y="8877"/>
                  </a:lnTo>
                  <a:lnTo>
                    <a:pt x="7564831" y="9410"/>
                  </a:lnTo>
                  <a:lnTo>
                    <a:pt x="7564831" y="351218"/>
                  </a:lnTo>
                  <a:lnTo>
                    <a:pt x="7564831" y="351624"/>
                  </a:lnTo>
                  <a:lnTo>
                    <a:pt x="7175665" y="351624"/>
                  </a:lnTo>
                  <a:lnTo>
                    <a:pt x="7175665" y="351218"/>
                  </a:lnTo>
                  <a:lnTo>
                    <a:pt x="7175665" y="9410"/>
                  </a:lnTo>
                  <a:lnTo>
                    <a:pt x="7175665" y="8877"/>
                  </a:lnTo>
                  <a:lnTo>
                    <a:pt x="7564831" y="8877"/>
                  </a:lnTo>
                  <a:lnTo>
                    <a:pt x="7564831" y="0"/>
                  </a:lnTo>
                  <a:lnTo>
                    <a:pt x="7175665" y="0"/>
                  </a:lnTo>
                  <a:lnTo>
                    <a:pt x="7166445" y="0"/>
                  </a:lnTo>
                  <a:lnTo>
                    <a:pt x="7166445" y="8877"/>
                  </a:lnTo>
                  <a:lnTo>
                    <a:pt x="7166445" y="9410"/>
                  </a:lnTo>
                  <a:lnTo>
                    <a:pt x="7166445" y="351218"/>
                  </a:lnTo>
                  <a:lnTo>
                    <a:pt x="7166445" y="351624"/>
                  </a:lnTo>
                  <a:lnTo>
                    <a:pt x="6777279" y="351624"/>
                  </a:lnTo>
                  <a:lnTo>
                    <a:pt x="6777279" y="351218"/>
                  </a:lnTo>
                  <a:lnTo>
                    <a:pt x="6777279" y="9410"/>
                  </a:lnTo>
                  <a:lnTo>
                    <a:pt x="6777279" y="8877"/>
                  </a:lnTo>
                  <a:lnTo>
                    <a:pt x="7166445" y="8877"/>
                  </a:lnTo>
                  <a:lnTo>
                    <a:pt x="7166445" y="0"/>
                  </a:lnTo>
                  <a:lnTo>
                    <a:pt x="6777279" y="0"/>
                  </a:lnTo>
                  <a:lnTo>
                    <a:pt x="6768058" y="0"/>
                  </a:lnTo>
                  <a:lnTo>
                    <a:pt x="6768058" y="8877"/>
                  </a:lnTo>
                  <a:lnTo>
                    <a:pt x="6768058" y="9410"/>
                  </a:lnTo>
                  <a:lnTo>
                    <a:pt x="6768058" y="351218"/>
                  </a:lnTo>
                  <a:lnTo>
                    <a:pt x="6768058" y="351624"/>
                  </a:lnTo>
                  <a:lnTo>
                    <a:pt x="6378892" y="351624"/>
                  </a:lnTo>
                  <a:lnTo>
                    <a:pt x="6378892" y="351218"/>
                  </a:lnTo>
                  <a:lnTo>
                    <a:pt x="6378892" y="9410"/>
                  </a:lnTo>
                  <a:lnTo>
                    <a:pt x="6378892" y="8877"/>
                  </a:lnTo>
                  <a:lnTo>
                    <a:pt x="6768058" y="8877"/>
                  </a:lnTo>
                  <a:lnTo>
                    <a:pt x="6768058" y="0"/>
                  </a:lnTo>
                  <a:lnTo>
                    <a:pt x="6378892" y="0"/>
                  </a:lnTo>
                  <a:lnTo>
                    <a:pt x="6369672" y="0"/>
                  </a:lnTo>
                  <a:lnTo>
                    <a:pt x="6369672" y="8877"/>
                  </a:lnTo>
                  <a:lnTo>
                    <a:pt x="6369672" y="9410"/>
                  </a:lnTo>
                  <a:lnTo>
                    <a:pt x="6369672" y="351218"/>
                  </a:lnTo>
                  <a:lnTo>
                    <a:pt x="6369672" y="351624"/>
                  </a:lnTo>
                  <a:lnTo>
                    <a:pt x="5980506" y="351624"/>
                  </a:lnTo>
                  <a:lnTo>
                    <a:pt x="5980506" y="351218"/>
                  </a:lnTo>
                  <a:lnTo>
                    <a:pt x="5980506" y="9410"/>
                  </a:lnTo>
                  <a:lnTo>
                    <a:pt x="5980506" y="8877"/>
                  </a:lnTo>
                  <a:lnTo>
                    <a:pt x="6369672" y="8877"/>
                  </a:lnTo>
                  <a:lnTo>
                    <a:pt x="6369672" y="0"/>
                  </a:lnTo>
                  <a:lnTo>
                    <a:pt x="5980506" y="0"/>
                  </a:lnTo>
                  <a:lnTo>
                    <a:pt x="5971286" y="0"/>
                  </a:lnTo>
                  <a:lnTo>
                    <a:pt x="5971286" y="8877"/>
                  </a:lnTo>
                  <a:lnTo>
                    <a:pt x="5971286" y="9410"/>
                  </a:lnTo>
                  <a:lnTo>
                    <a:pt x="5971286" y="351218"/>
                  </a:lnTo>
                  <a:lnTo>
                    <a:pt x="5971286" y="351624"/>
                  </a:lnTo>
                  <a:lnTo>
                    <a:pt x="5582120" y="351624"/>
                  </a:lnTo>
                  <a:lnTo>
                    <a:pt x="5582120" y="351218"/>
                  </a:lnTo>
                  <a:lnTo>
                    <a:pt x="5582120" y="9410"/>
                  </a:lnTo>
                  <a:lnTo>
                    <a:pt x="5582120" y="8877"/>
                  </a:lnTo>
                  <a:lnTo>
                    <a:pt x="5971286" y="8877"/>
                  </a:lnTo>
                  <a:lnTo>
                    <a:pt x="5971286" y="0"/>
                  </a:lnTo>
                  <a:lnTo>
                    <a:pt x="5582120" y="0"/>
                  </a:lnTo>
                  <a:lnTo>
                    <a:pt x="5572899" y="0"/>
                  </a:lnTo>
                  <a:lnTo>
                    <a:pt x="5572899" y="8877"/>
                  </a:lnTo>
                  <a:lnTo>
                    <a:pt x="5572899" y="9410"/>
                  </a:lnTo>
                  <a:lnTo>
                    <a:pt x="5572899" y="351218"/>
                  </a:lnTo>
                  <a:lnTo>
                    <a:pt x="5572899" y="351624"/>
                  </a:lnTo>
                  <a:lnTo>
                    <a:pt x="5183733" y="351624"/>
                  </a:lnTo>
                  <a:lnTo>
                    <a:pt x="5183733" y="351218"/>
                  </a:lnTo>
                  <a:lnTo>
                    <a:pt x="5183733" y="9410"/>
                  </a:lnTo>
                  <a:lnTo>
                    <a:pt x="5183733" y="8877"/>
                  </a:lnTo>
                  <a:lnTo>
                    <a:pt x="5572899" y="8877"/>
                  </a:lnTo>
                  <a:lnTo>
                    <a:pt x="5572899" y="0"/>
                  </a:lnTo>
                  <a:lnTo>
                    <a:pt x="5183733" y="0"/>
                  </a:lnTo>
                  <a:lnTo>
                    <a:pt x="5174513" y="0"/>
                  </a:lnTo>
                  <a:lnTo>
                    <a:pt x="5174513" y="8877"/>
                  </a:lnTo>
                  <a:lnTo>
                    <a:pt x="5174513" y="9410"/>
                  </a:lnTo>
                  <a:lnTo>
                    <a:pt x="5174513" y="351218"/>
                  </a:lnTo>
                  <a:lnTo>
                    <a:pt x="5174513" y="351624"/>
                  </a:lnTo>
                  <a:lnTo>
                    <a:pt x="4785347" y="351624"/>
                  </a:lnTo>
                  <a:lnTo>
                    <a:pt x="4785347" y="351218"/>
                  </a:lnTo>
                  <a:lnTo>
                    <a:pt x="4785347" y="9410"/>
                  </a:lnTo>
                  <a:lnTo>
                    <a:pt x="4785347" y="8877"/>
                  </a:lnTo>
                  <a:lnTo>
                    <a:pt x="5174513" y="8877"/>
                  </a:lnTo>
                  <a:lnTo>
                    <a:pt x="5174513" y="0"/>
                  </a:lnTo>
                  <a:lnTo>
                    <a:pt x="4785347" y="0"/>
                  </a:lnTo>
                  <a:lnTo>
                    <a:pt x="4776127" y="0"/>
                  </a:lnTo>
                  <a:lnTo>
                    <a:pt x="4776127" y="8877"/>
                  </a:lnTo>
                  <a:lnTo>
                    <a:pt x="4776127" y="9410"/>
                  </a:lnTo>
                  <a:lnTo>
                    <a:pt x="4776127" y="351218"/>
                  </a:lnTo>
                  <a:lnTo>
                    <a:pt x="4776127" y="351624"/>
                  </a:lnTo>
                  <a:lnTo>
                    <a:pt x="4386961" y="351624"/>
                  </a:lnTo>
                  <a:lnTo>
                    <a:pt x="4386961" y="351218"/>
                  </a:lnTo>
                  <a:lnTo>
                    <a:pt x="4386961" y="9410"/>
                  </a:lnTo>
                  <a:lnTo>
                    <a:pt x="4386961" y="8877"/>
                  </a:lnTo>
                  <a:lnTo>
                    <a:pt x="4776127" y="8877"/>
                  </a:lnTo>
                  <a:lnTo>
                    <a:pt x="4776127" y="0"/>
                  </a:lnTo>
                  <a:lnTo>
                    <a:pt x="4386961" y="0"/>
                  </a:lnTo>
                  <a:lnTo>
                    <a:pt x="4377741" y="0"/>
                  </a:lnTo>
                  <a:lnTo>
                    <a:pt x="4377741" y="8877"/>
                  </a:lnTo>
                  <a:lnTo>
                    <a:pt x="4377741" y="9410"/>
                  </a:lnTo>
                  <a:lnTo>
                    <a:pt x="4377741" y="351218"/>
                  </a:lnTo>
                  <a:lnTo>
                    <a:pt x="4377741" y="351624"/>
                  </a:lnTo>
                  <a:lnTo>
                    <a:pt x="3988574" y="351624"/>
                  </a:lnTo>
                  <a:lnTo>
                    <a:pt x="3988574" y="351218"/>
                  </a:lnTo>
                  <a:lnTo>
                    <a:pt x="3988574" y="9410"/>
                  </a:lnTo>
                  <a:lnTo>
                    <a:pt x="3988574" y="8877"/>
                  </a:lnTo>
                  <a:lnTo>
                    <a:pt x="4377741" y="8877"/>
                  </a:lnTo>
                  <a:lnTo>
                    <a:pt x="4377741" y="0"/>
                  </a:lnTo>
                  <a:lnTo>
                    <a:pt x="3988574" y="0"/>
                  </a:lnTo>
                  <a:lnTo>
                    <a:pt x="3979354" y="0"/>
                  </a:lnTo>
                  <a:lnTo>
                    <a:pt x="3979354" y="8877"/>
                  </a:lnTo>
                  <a:lnTo>
                    <a:pt x="3979354" y="9410"/>
                  </a:lnTo>
                  <a:lnTo>
                    <a:pt x="3979354" y="351218"/>
                  </a:lnTo>
                  <a:lnTo>
                    <a:pt x="3979354" y="351624"/>
                  </a:lnTo>
                  <a:lnTo>
                    <a:pt x="3590188" y="351624"/>
                  </a:lnTo>
                  <a:lnTo>
                    <a:pt x="3590188" y="351218"/>
                  </a:lnTo>
                  <a:lnTo>
                    <a:pt x="3590188" y="9410"/>
                  </a:lnTo>
                  <a:lnTo>
                    <a:pt x="3590188" y="8877"/>
                  </a:lnTo>
                  <a:lnTo>
                    <a:pt x="3979354" y="8877"/>
                  </a:lnTo>
                  <a:lnTo>
                    <a:pt x="3979354" y="0"/>
                  </a:lnTo>
                  <a:lnTo>
                    <a:pt x="3590188" y="0"/>
                  </a:lnTo>
                  <a:lnTo>
                    <a:pt x="3580968" y="0"/>
                  </a:lnTo>
                  <a:lnTo>
                    <a:pt x="3580968" y="8877"/>
                  </a:lnTo>
                  <a:lnTo>
                    <a:pt x="3580968" y="9410"/>
                  </a:lnTo>
                  <a:lnTo>
                    <a:pt x="3580968" y="351218"/>
                  </a:lnTo>
                  <a:lnTo>
                    <a:pt x="3580968" y="351624"/>
                  </a:lnTo>
                  <a:lnTo>
                    <a:pt x="3191802" y="351624"/>
                  </a:lnTo>
                  <a:lnTo>
                    <a:pt x="3191802" y="351218"/>
                  </a:lnTo>
                  <a:lnTo>
                    <a:pt x="3191802" y="9410"/>
                  </a:lnTo>
                  <a:lnTo>
                    <a:pt x="3191802" y="8877"/>
                  </a:lnTo>
                  <a:lnTo>
                    <a:pt x="3580968" y="8877"/>
                  </a:lnTo>
                  <a:lnTo>
                    <a:pt x="3580968" y="0"/>
                  </a:lnTo>
                  <a:lnTo>
                    <a:pt x="3191802" y="0"/>
                  </a:lnTo>
                  <a:lnTo>
                    <a:pt x="3182569" y="0"/>
                  </a:lnTo>
                  <a:lnTo>
                    <a:pt x="3182569" y="8877"/>
                  </a:lnTo>
                  <a:lnTo>
                    <a:pt x="3182569" y="9410"/>
                  </a:lnTo>
                  <a:lnTo>
                    <a:pt x="3182569" y="351218"/>
                  </a:lnTo>
                  <a:lnTo>
                    <a:pt x="3182569" y="351624"/>
                  </a:lnTo>
                  <a:lnTo>
                    <a:pt x="2793415" y="351624"/>
                  </a:lnTo>
                  <a:lnTo>
                    <a:pt x="2793415" y="351218"/>
                  </a:lnTo>
                  <a:lnTo>
                    <a:pt x="2793415" y="9410"/>
                  </a:lnTo>
                  <a:lnTo>
                    <a:pt x="2793415" y="8877"/>
                  </a:lnTo>
                  <a:lnTo>
                    <a:pt x="3182569" y="8877"/>
                  </a:lnTo>
                  <a:lnTo>
                    <a:pt x="3182569" y="0"/>
                  </a:lnTo>
                  <a:lnTo>
                    <a:pt x="2793415" y="0"/>
                  </a:lnTo>
                  <a:lnTo>
                    <a:pt x="2784183" y="0"/>
                  </a:lnTo>
                  <a:lnTo>
                    <a:pt x="2784183" y="8877"/>
                  </a:lnTo>
                  <a:lnTo>
                    <a:pt x="2784183" y="9410"/>
                  </a:lnTo>
                  <a:lnTo>
                    <a:pt x="2784183" y="351218"/>
                  </a:lnTo>
                  <a:lnTo>
                    <a:pt x="2784183" y="351624"/>
                  </a:lnTo>
                  <a:lnTo>
                    <a:pt x="2394928" y="351624"/>
                  </a:lnTo>
                  <a:lnTo>
                    <a:pt x="2394928" y="8877"/>
                  </a:lnTo>
                  <a:lnTo>
                    <a:pt x="2784183" y="8877"/>
                  </a:lnTo>
                  <a:lnTo>
                    <a:pt x="2784183" y="0"/>
                  </a:lnTo>
                  <a:lnTo>
                    <a:pt x="2385707" y="0"/>
                  </a:lnTo>
                  <a:lnTo>
                    <a:pt x="2385707" y="8877"/>
                  </a:lnTo>
                  <a:lnTo>
                    <a:pt x="2385707" y="351624"/>
                  </a:lnTo>
                  <a:lnTo>
                    <a:pt x="2385707" y="360514"/>
                  </a:lnTo>
                  <a:lnTo>
                    <a:pt x="2784183" y="360514"/>
                  </a:lnTo>
                  <a:lnTo>
                    <a:pt x="2793415" y="360514"/>
                  </a:lnTo>
                  <a:lnTo>
                    <a:pt x="7967929" y="360514"/>
                  </a:lnTo>
                  <a:lnTo>
                    <a:pt x="7967929" y="351624"/>
                  </a:lnTo>
                  <a:lnTo>
                    <a:pt x="7574064" y="351624"/>
                  </a:lnTo>
                  <a:lnTo>
                    <a:pt x="7574064" y="351218"/>
                  </a:lnTo>
                  <a:lnTo>
                    <a:pt x="7574064" y="9410"/>
                  </a:lnTo>
                  <a:lnTo>
                    <a:pt x="7574064" y="8877"/>
                  </a:lnTo>
                  <a:lnTo>
                    <a:pt x="7967929" y="8877"/>
                  </a:lnTo>
                  <a:lnTo>
                    <a:pt x="7967929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2474" y="5990754"/>
              <a:ext cx="7967980" cy="710565"/>
            </a:xfrm>
            <a:custGeom>
              <a:avLst/>
              <a:gdLst/>
              <a:ahLst/>
              <a:cxnLst/>
              <a:rect l="l" t="t" r="r" b="b"/>
              <a:pathLst>
                <a:path w="7967980" h="710565">
                  <a:moveTo>
                    <a:pt x="801382" y="349084"/>
                  </a:moveTo>
                  <a:lnTo>
                    <a:pt x="792162" y="349084"/>
                  </a:lnTo>
                  <a:lnTo>
                    <a:pt x="792162" y="359244"/>
                  </a:lnTo>
                  <a:lnTo>
                    <a:pt x="792162" y="700709"/>
                  </a:lnTo>
                  <a:lnTo>
                    <a:pt x="402996" y="700709"/>
                  </a:lnTo>
                  <a:lnTo>
                    <a:pt x="402996" y="359244"/>
                  </a:lnTo>
                  <a:lnTo>
                    <a:pt x="792162" y="359244"/>
                  </a:lnTo>
                  <a:lnTo>
                    <a:pt x="792162" y="349084"/>
                  </a:lnTo>
                  <a:lnTo>
                    <a:pt x="393776" y="349084"/>
                  </a:lnTo>
                  <a:lnTo>
                    <a:pt x="393776" y="349707"/>
                  </a:lnTo>
                  <a:lnTo>
                    <a:pt x="0" y="349707"/>
                  </a:lnTo>
                  <a:lnTo>
                    <a:pt x="0" y="589889"/>
                  </a:lnTo>
                  <a:lnTo>
                    <a:pt x="558" y="612800"/>
                  </a:lnTo>
                  <a:lnTo>
                    <a:pt x="2235" y="635584"/>
                  </a:lnTo>
                  <a:lnTo>
                    <a:pt x="4610" y="654773"/>
                  </a:lnTo>
                  <a:lnTo>
                    <a:pt x="4610" y="358914"/>
                  </a:lnTo>
                  <a:lnTo>
                    <a:pt x="393776" y="358914"/>
                  </a:lnTo>
                  <a:lnTo>
                    <a:pt x="393776" y="359244"/>
                  </a:lnTo>
                  <a:lnTo>
                    <a:pt x="393776" y="700709"/>
                  </a:lnTo>
                  <a:lnTo>
                    <a:pt x="13449" y="700824"/>
                  </a:lnTo>
                  <a:lnTo>
                    <a:pt x="13982" y="703199"/>
                  </a:lnTo>
                  <a:lnTo>
                    <a:pt x="15875" y="710031"/>
                  </a:lnTo>
                  <a:lnTo>
                    <a:pt x="402996" y="710031"/>
                  </a:lnTo>
                  <a:lnTo>
                    <a:pt x="402996" y="709599"/>
                  </a:lnTo>
                  <a:lnTo>
                    <a:pt x="801382" y="709599"/>
                  </a:lnTo>
                  <a:lnTo>
                    <a:pt x="801382" y="700824"/>
                  </a:lnTo>
                  <a:lnTo>
                    <a:pt x="801382" y="359244"/>
                  </a:lnTo>
                  <a:lnTo>
                    <a:pt x="801382" y="358914"/>
                  </a:lnTo>
                  <a:lnTo>
                    <a:pt x="801382" y="349084"/>
                  </a:lnTo>
                  <a:close/>
                </a:path>
                <a:path w="7967980" h="710565">
                  <a:moveTo>
                    <a:pt x="7967929" y="0"/>
                  </a:moveTo>
                  <a:lnTo>
                    <a:pt x="7963319" y="0"/>
                  </a:lnTo>
                  <a:lnTo>
                    <a:pt x="7963319" y="8890"/>
                  </a:lnTo>
                  <a:lnTo>
                    <a:pt x="7963319" y="349084"/>
                  </a:lnTo>
                  <a:lnTo>
                    <a:pt x="7574064" y="349084"/>
                  </a:lnTo>
                  <a:lnTo>
                    <a:pt x="7574064" y="8890"/>
                  </a:lnTo>
                  <a:lnTo>
                    <a:pt x="7963319" y="8890"/>
                  </a:lnTo>
                  <a:lnTo>
                    <a:pt x="7963319" y="0"/>
                  </a:lnTo>
                  <a:lnTo>
                    <a:pt x="7574064" y="0"/>
                  </a:lnTo>
                  <a:lnTo>
                    <a:pt x="7564831" y="0"/>
                  </a:lnTo>
                  <a:lnTo>
                    <a:pt x="7564831" y="8890"/>
                  </a:lnTo>
                  <a:lnTo>
                    <a:pt x="7564831" y="349084"/>
                  </a:lnTo>
                  <a:lnTo>
                    <a:pt x="7175665" y="349084"/>
                  </a:lnTo>
                  <a:lnTo>
                    <a:pt x="7175665" y="8890"/>
                  </a:lnTo>
                  <a:lnTo>
                    <a:pt x="7564831" y="8890"/>
                  </a:lnTo>
                  <a:lnTo>
                    <a:pt x="7564831" y="0"/>
                  </a:lnTo>
                  <a:lnTo>
                    <a:pt x="7175665" y="0"/>
                  </a:lnTo>
                  <a:lnTo>
                    <a:pt x="7166445" y="0"/>
                  </a:lnTo>
                  <a:lnTo>
                    <a:pt x="7166445" y="8890"/>
                  </a:lnTo>
                  <a:lnTo>
                    <a:pt x="7166445" y="349084"/>
                  </a:lnTo>
                  <a:lnTo>
                    <a:pt x="6777279" y="349084"/>
                  </a:lnTo>
                  <a:lnTo>
                    <a:pt x="6777279" y="8890"/>
                  </a:lnTo>
                  <a:lnTo>
                    <a:pt x="7166445" y="8890"/>
                  </a:lnTo>
                  <a:lnTo>
                    <a:pt x="7166445" y="0"/>
                  </a:lnTo>
                  <a:lnTo>
                    <a:pt x="6777279" y="0"/>
                  </a:lnTo>
                  <a:lnTo>
                    <a:pt x="6768058" y="0"/>
                  </a:lnTo>
                  <a:lnTo>
                    <a:pt x="6768058" y="8890"/>
                  </a:lnTo>
                  <a:lnTo>
                    <a:pt x="6768058" y="349084"/>
                  </a:lnTo>
                  <a:lnTo>
                    <a:pt x="6378892" y="349084"/>
                  </a:lnTo>
                  <a:lnTo>
                    <a:pt x="6378892" y="8890"/>
                  </a:lnTo>
                  <a:lnTo>
                    <a:pt x="6768058" y="8890"/>
                  </a:lnTo>
                  <a:lnTo>
                    <a:pt x="6768058" y="0"/>
                  </a:lnTo>
                  <a:lnTo>
                    <a:pt x="6378892" y="0"/>
                  </a:lnTo>
                  <a:lnTo>
                    <a:pt x="6369672" y="0"/>
                  </a:lnTo>
                  <a:lnTo>
                    <a:pt x="6369672" y="8890"/>
                  </a:lnTo>
                  <a:lnTo>
                    <a:pt x="6369672" y="349084"/>
                  </a:lnTo>
                  <a:lnTo>
                    <a:pt x="5980506" y="349084"/>
                  </a:lnTo>
                  <a:lnTo>
                    <a:pt x="5980506" y="8890"/>
                  </a:lnTo>
                  <a:lnTo>
                    <a:pt x="6369672" y="8890"/>
                  </a:lnTo>
                  <a:lnTo>
                    <a:pt x="6369672" y="0"/>
                  </a:lnTo>
                  <a:lnTo>
                    <a:pt x="5980506" y="0"/>
                  </a:lnTo>
                  <a:lnTo>
                    <a:pt x="5971286" y="0"/>
                  </a:lnTo>
                  <a:lnTo>
                    <a:pt x="5971286" y="8890"/>
                  </a:lnTo>
                  <a:lnTo>
                    <a:pt x="5971286" y="349084"/>
                  </a:lnTo>
                  <a:lnTo>
                    <a:pt x="5582120" y="349084"/>
                  </a:lnTo>
                  <a:lnTo>
                    <a:pt x="5582120" y="8890"/>
                  </a:lnTo>
                  <a:lnTo>
                    <a:pt x="5971286" y="8890"/>
                  </a:lnTo>
                  <a:lnTo>
                    <a:pt x="5971286" y="0"/>
                  </a:lnTo>
                  <a:lnTo>
                    <a:pt x="5582120" y="0"/>
                  </a:lnTo>
                  <a:lnTo>
                    <a:pt x="5572899" y="0"/>
                  </a:lnTo>
                  <a:lnTo>
                    <a:pt x="5572899" y="8890"/>
                  </a:lnTo>
                  <a:lnTo>
                    <a:pt x="5572899" y="349084"/>
                  </a:lnTo>
                  <a:lnTo>
                    <a:pt x="5183733" y="349084"/>
                  </a:lnTo>
                  <a:lnTo>
                    <a:pt x="5183733" y="8890"/>
                  </a:lnTo>
                  <a:lnTo>
                    <a:pt x="5572899" y="8890"/>
                  </a:lnTo>
                  <a:lnTo>
                    <a:pt x="5572899" y="0"/>
                  </a:lnTo>
                  <a:lnTo>
                    <a:pt x="5183733" y="0"/>
                  </a:lnTo>
                  <a:lnTo>
                    <a:pt x="5174513" y="0"/>
                  </a:lnTo>
                  <a:lnTo>
                    <a:pt x="5174513" y="8890"/>
                  </a:lnTo>
                  <a:lnTo>
                    <a:pt x="5174513" y="349084"/>
                  </a:lnTo>
                  <a:lnTo>
                    <a:pt x="4785347" y="349084"/>
                  </a:lnTo>
                  <a:lnTo>
                    <a:pt x="4785347" y="8890"/>
                  </a:lnTo>
                  <a:lnTo>
                    <a:pt x="5174513" y="8890"/>
                  </a:lnTo>
                  <a:lnTo>
                    <a:pt x="5174513" y="0"/>
                  </a:lnTo>
                  <a:lnTo>
                    <a:pt x="4785347" y="0"/>
                  </a:lnTo>
                  <a:lnTo>
                    <a:pt x="4776127" y="0"/>
                  </a:lnTo>
                  <a:lnTo>
                    <a:pt x="4776127" y="8890"/>
                  </a:lnTo>
                  <a:lnTo>
                    <a:pt x="4776127" y="349084"/>
                  </a:lnTo>
                  <a:lnTo>
                    <a:pt x="4386961" y="349084"/>
                  </a:lnTo>
                  <a:lnTo>
                    <a:pt x="4386961" y="8890"/>
                  </a:lnTo>
                  <a:lnTo>
                    <a:pt x="4776127" y="8890"/>
                  </a:lnTo>
                  <a:lnTo>
                    <a:pt x="4776127" y="0"/>
                  </a:lnTo>
                  <a:lnTo>
                    <a:pt x="4386961" y="0"/>
                  </a:lnTo>
                  <a:lnTo>
                    <a:pt x="4377741" y="0"/>
                  </a:lnTo>
                  <a:lnTo>
                    <a:pt x="4377741" y="8890"/>
                  </a:lnTo>
                  <a:lnTo>
                    <a:pt x="4377741" y="349084"/>
                  </a:lnTo>
                  <a:lnTo>
                    <a:pt x="3988574" y="349084"/>
                  </a:lnTo>
                  <a:lnTo>
                    <a:pt x="3988574" y="8890"/>
                  </a:lnTo>
                  <a:lnTo>
                    <a:pt x="4377741" y="8890"/>
                  </a:lnTo>
                  <a:lnTo>
                    <a:pt x="4377741" y="0"/>
                  </a:lnTo>
                  <a:lnTo>
                    <a:pt x="3988574" y="0"/>
                  </a:lnTo>
                  <a:lnTo>
                    <a:pt x="3979354" y="0"/>
                  </a:lnTo>
                  <a:lnTo>
                    <a:pt x="3979354" y="8890"/>
                  </a:lnTo>
                  <a:lnTo>
                    <a:pt x="3979354" y="349084"/>
                  </a:lnTo>
                  <a:lnTo>
                    <a:pt x="3590188" y="349084"/>
                  </a:lnTo>
                  <a:lnTo>
                    <a:pt x="3590188" y="8890"/>
                  </a:lnTo>
                  <a:lnTo>
                    <a:pt x="3979354" y="8890"/>
                  </a:lnTo>
                  <a:lnTo>
                    <a:pt x="3979354" y="0"/>
                  </a:lnTo>
                  <a:lnTo>
                    <a:pt x="3590188" y="0"/>
                  </a:lnTo>
                  <a:lnTo>
                    <a:pt x="3580968" y="0"/>
                  </a:lnTo>
                  <a:lnTo>
                    <a:pt x="3580968" y="8890"/>
                  </a:lnTo>
                  <a:lnTo>
                    <a:pt x="3580968" y="349084"/>
                  </a:lnTo>
                  <a:lnTo>
                    <a:pt x="3191802" y="349084"/>
                  </a:lnTo>
                  <a:lnTo>
                    <a:pt x="3191802" y="8890"/>
                  </a:lnTo>
                  <a:lnTo>
                    <a:pt x="3580968" y="8890"/>
                  </a:lnTo>
                  <a:lnTo>
                    <a:pt x="3580968" y="0"/>
                  </a:lnTo>
                  <a:lnTo>
                    <a:pt x="3191802" y="0"/>
                  </a:lnTo>
                  <a:lnTo>
                    <a:pt x="3182569" y="0"/>
                  </a:lnTo>
                  <a:lnTo>
                    <a:pt x="3182569" y="8890"/>
                  </a:lnTo>
                  <a:lnTo>
                    <a:pt x="3182569" y="349084"/>
                  </a:lnTo>
                  <a:lnTo>
                    <a:pt x="2793415" y="349084"/>
                  </a:lnTo>
                  <a:lnTo>
                    <a:pt x="2793415" y="8890"/>
                  </a:lnTo>
                  <a:lnTo>
                    <a:pt x="3182569" y="8890"/>
                  </a:lnTo>
                  <a:lnTo>
                    <a:pt x="3182569" y="0"/>
                  </a:lnTo>
                  <a:lnTo>
                    <a:pt x="2793415" y="0"/>
                  </a:lnTo>
                  <a:lnTo>
                    <a:pt x="2784183" y="0"/>
                  </a:lnTo>
                  <a:lnTo>
                    <a:pt x="2784183" y="8890"/>
                  </a:lnTo>
                  <a:lnTo>
                    <a:pt x="2784183" y="349084"/>
                  </a:lnTo>
                  <a:lnTo>
                    <a:pt x="2394928" y="349084"/>
                  </a:lnTo>
                  <a:lnTo>
                    <a:pt x="2394928" y="8890"/>
                  </a:lnTo>
                  <a:lnTo>
                    <a:pt x="2784183" y="8890"/>
                  </a:lnTo>
                  <a:lnTo>
                    <a:pt x="2784183" y="0"/>
                  </a:lnTo>
                  <a:lnTo>
                    <a:pt x="2394928" y="0"/>
                  </a:lnTo>
                  <a:lnTo>
                    <a:pt x="2385707" y="0"/>
                  </a:lnTo>
                  <a:lnTo>
                    <a:pt x="2385707" y="8890"/>
                  </a:lnTo>
                  <a:lnTo>
                    <a:pt x="2385707" y="349084"/>
                  </a:lnTo>
                  <a:lnTo>
                    <a:pt x="1996541" y="349084"/>
                  </a:lnTo>
                  <a:lnTo>
                    <a:pt x="1996541" y="8890"/>
                  </a:lnTo>
                  <a:lnTo>
                    <a:pt x="2385707" y="8890"/>
                  </a:lnTo>
                  <a:lnTo>
                    <a:pt x="2385707" y="0"/>
                  </a:lnTo>
                  <a:lnTo>
                    <a:pt x="1996541" y="0"/>
                  </a:lnTo>
                  <a:lnTo>
                    <a:pt x="1987321" y="0"/>
                  </a:lnTo>
                  <a:lnTo>
                    <a:pt x="1987321" y="8890"/>
                  </a:lnTo>
                  <a:lnTo>
                    <a:pt x="1987321" y="349084"/>
                  </a:lnTo>
                  <a:lnTo>
                    <a:pt x="1598155" y="349084"/>
                  </a:lnTo>
                  <a:lnTo>
                    <a:pt x="1598155" y="8890"/>
                  </a:lnTo>
                  <a:lnTo>
                    <a:pt x="1987321" y="8890"/>
                  </a:lnTo>
                  <a:lnTo>
                    <a:pt x="1987321" y="0"/>
                  </a:lnTo>
                  <a:lnTo>
                    <a:pt x="1588935" y="0"/>
                  </a:lnTo>
                  <a:lnTo>
                    <a:pt x="1588935" y="8813"/>
                  </a:lnTo>
                  <a:lnTo>
                    <a:pt x="1588935" y="349084"/>
                  </a:lnTo>
                  <a:lnTo>
                    <a:pt x="1190548" y="349084"/>
                  </a:lnTo>
                  <a:lnTo>
                    <a:pt x="1190548" y="359244"/>
                  </a:lnTo>
                  <a:lnTo>
                    <a:pt x="7967929" y="359244"/>
                  </a:lnTo>
                  <a:lnTo>
                    <a:pt x="7967929" y="349707"/>
                  </a:lnTo>
                  <a:lnTo>
                    <a:pt x="7967929" y="349084"/>
                  </a:lnTo>
                  <a:lnTo>
                    <a:pt x="7967929" y="8890"/>
                  </a:lnTo>
                  <a:lnTo>
                    <a:pt x="7967929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94636" y="6339839"/>
              <a:ext cx="7176134" cy="360680"/>
            </a:xfrm>
            <a:custGeom>
              <a:avLst/>
              <a:gdLst/>
              <a:ahLst/>
              <a:cxnLst/>
              <a:rect l="l" t="t" r="r" b="b"/>
              <a:pathLst>
                <a:path w="7176134" h="360679">
                  <a:moveTo>
                    <a:pt x="7175767" y="0"/>
                  </a:moveTo>
                  <a:lnTo>
                    <a:pt x="6781901" y="0"/>
                  </a:lnTo>
                  <a:lnTo>
                    <a:pt x="6772669" y="0"/>
                  </a:lnTo>
                  <a:lnTo>
                    <a:pt x="6772669" y="10160"/>
                  </a:lnTo>
                  <a:lnTo>
                    <a:pt x="6772669" y="351624"/>
                  </a:lnTo>
                  <a:lnTo>
                    <a:pt x="6383502" y="351624"/>
                  </a:lnTo>
                  <a:lnTo>
                    <a:pt x="6383502" y="10160"/>
                  </a:lnTo>
                  <a:lnTo>
                    <a:pt x="6772669" y="10160"/>
                  </a:lnTo>
                  <a:lnTo>
                    <a:pt x="6772669" y="0"/>
                  </a:lnTo>
                  <a:lnTo>
                    <a:pt x="6383502" y="0"/>
                  </a:lnTo>
                  <a:lnTo>
                    <a:pt x="6374282" y="0"/>
                  </a:lnTo>
                  <a:lnTo>
                    <a:pt x="6374282" y="10160"/>
                  </a:lnTo>
                  <a:lnTo>
                    <a:pt x="6374282" y="351624"/>
                  </a:lnTo>
                  <a:lnTo>
                    <a:pt x="5985116" y="351624"/>
                  </a:lnTo>
                  <a:lnTo>
                    <a:pt x="5985116" y="10160"/>
                  </a:lnTo>
                  <a:lnTo>
                    <a:pt x="6374282" y="10160"/>
                  </a:lnTo>
                  <a:lnTo>
                    <a:pt x="6374282" y="0"/>
                  </a:lnTo>
                  <a:lnTo>
                    <a:pt x="5985116" y="0"/>
                  </a:lnTo>
                  <a:lnTo>
                    <a:pt x="5975896" y="0"/>
                  </a:lnTo>
                  <a:lnTo>
                    <a:pt x="5975896" y="10160"/>
                  </a:lnTo>
                  <a:lnTo>
                    <a:pt x="5975896" y="351624"/>
                  </a:lnTo>
                  <a:lnTo>
                    <a:pt x="5586730" y="351624"/>
                  </a:lnTo>
                  <a:lnTo>
                    <a:pt x="5586730" y="10160"/>
                  </a:lnTo>
                  <a:lnTo>
                    <a:pt x="5975896" y="10160"/>
                  </a:lnTo>
                  <a:lnTo>
                    <a:pt x="5975896" y="0"/>
                  </a:lnTo>
                  <a:lnTo>
                    <a:pt x="5586730" y="0"/>
                  </a:lnTo>
                  <a:lnTo>
                    <a:pt x="5577510" y="0"/>
                  </a:lnTo>
                  <a:lnTo>
                    <a:pt x="5577510" y="10160"/>
                  </a:lnTo>
                  <a:lnTo>
                    <a:pt x="5577510" y="351624"/>
                  </a:lnTo>
                  <a:lnTo>
                    <a:pt x="5188343" y="351624"/>
                  </a:lnTo>
                  <a:lnTo>
                    <a:pt x="5188343" y="10160"/>
                  </a:lnTo>
                  <a:lnTo>
                    <a:pt x="5577510" y="10160"/>
                  </a:lnTo>
                  <a:lnTo>
                    <a:pt x="5577510" y="0"/>
                  </a:lnTo>
                  <a:lnTo>
                    <a:pt x="5188343" y="0"/>
                  </a:lnTo>
                  <a:lnTo>
                    <a:pt x="5179123" y="0"/>
                  </a:lnTo>
                  <a:lnTo>
                    <a:pt x="5179123" y="10160"/>
                  </a:lnTo>
                  <a:lnTo>
                    <a:pt x="5179123" y="351624"/>
                  </a:lnTo>
                  <a:lnTo>
                    <a:pt x="4789957" y="351624"/>
                  </a:lnTo>
                  <a:lnTo>
                    <a:pt x="4789957" y="10160"/>
                  </a:lnTo>
                  <a:lnTo>
                    <a:pt x="5179123" y="10160"/>
                  </a:lnTo>
                  <a:lnTo>
                    <a:pt x="5179123" y="0"/>
                  </a:lnTo>
                  <a:lnTo>
                    <a:pt x="4789957" y="0"/>
                  </a:lnTo>
                  <a:lnTo>
                    <a:pt x="4780737" y="0"/>
                  </a:lnTo>
                  <a:lnTo>
                    <a:pt x="4780737" y="10160"/>
                  </a:lnTo>
                  <a:lnTo>
                    <a:pt x="4780737" y="351624"/>
                  </a:lnTo>
                  <a:lnTo>
                    <a:pt x="4391571" y="351624"/>
                  </a:lnTo>
                  <a:lnTo>
                    <a:pt x="4391571" y="10160"/>
                  </a:lnTo>
                  <a:lnTo>
                    <a:pt x="4780737" y="10160"/>
                  </a:lnTo>
                  <a:lnTo>
                    <a:pt x="4780737" y="0"/>
                  </a:lnTo>
                  <a:lnTo>
                    <a:pt x="4391571" y="0"/>
                  </a:lnTo>
                  <a:lnTo>
                    <a:pt x="4382351" y="0"/>
                  </a:lnTo>
                  <a:lnTo>
                    <a:pt x="4382351" y="10160"/>
                  </a:lnTo>
                  <a:lnTo>
                    <a:pt x="4382351" y="351624"/>
                  </a:lnTo>
                  <a:lnTo>
                    <a:pt x="3993184" y="351624"/>
                  </a:lnTo>
                  <a:lnTo>
                    <a:pt x="3993184" y="10160"/>
                  </a:lnTo>
                  <a:lnTo>
                    <a:pt x="4382351" y="10160"/>
                  </a:lnTo>
                  <a:lnTo>
                    <a:pt x="4382351" y="0"/>
                  </a:lnTo>
                  <a:lnTo>
                    <a:pt x="3993184" y="0"/>
                  </a:lnTo>
                  <a:lnTo>
                    <a:pt x="3983964" y="0"/>
                  </a:lnTo>
                  <a:lnTo>
                    <a:pt x="3983964" y="10160"/>
                  </a:lnTo>
                  <a:lnTo>
                    <a:pt x="3983964" y="351624"/>
                  </a:lnTo>
                  <a:lnTo>
                    <a:pt x="3594798" y="351624"/>
                  </a:lnTo>
                  <a:lnTo>
                    <a:pt x="3594798" y="10160"/>
                  </a:lnTo>
                  <a:lnTo>
                    <a:pt x="3983964" y="10160"/>
                  </a:lnTo>
                  <a:lnTo>
                    <a:pt x="3983964" y="0"/>
                  </a:lnTo>
                  <a:lnTo>
                    <a:pt x="3594798" y="0"/>
                  </a:lnTo>
                  <a:lnTo>
                    <a:pt x="3585578" y="0"/>
                  </a:lnTo>
                  <a:lnTo>
                    <a:pt x="3585578" y="10160"/>
                  </a:lnTo>
                  <a:lnTo>
                    <a:pt x="3585578" y="351624"/>
                  </a:lnTo>
                  <a:lnTo>
                    <a:pt x="3196412" y="351624"/>
                  </a:lnTo>
                  <a:lnTo>
                    <a:pt x="3196412" y="10160"/>
                  </a:lnTo>
                  <a:lnTo>
                    <a:pt x="3585578" y="10160"/>
                  </a:lnTo>
                  <a:lnTo>
                    <a:pt x="3585578" y="0"/>
                  </a:lnTo>
                  <a:lnTo>
                    <a:pt x="3196412" y="0"/>
                  </a:lnTo>
                  <a:lnTo>
                    <a:pt x="3187192" y="0"/>
                  </a:lnTo>
                  <a:lnTo>
                    <a:pt x="3187192" y="10160"/>
                  </a:lnTo>
                  <a:lnTo>
                    <a:pt x="3187192" y="351624"/>
                  </a:lnTo>
                  <a:lnTo>
                    <a:pt x="2798026" y="351624"/>
                  </a:lnTo>
                  <a:lnTo>
                    <a:pt x="2798026" y="10160"/>
                  </a:lnTo>
                  <a:lnTo>
                    <a:pt x="3187192" y="10160"/>
                  </a:lnTo>
                  <a:lnTo>
                    <a:pt x="3187192" y="0"/>
                  </a:lnTo>
                  <a:lnTo>
                    <a:pt x="2798026" y="0"/>
                  </a:lnTo>
                  <a:lnTo>
                    <a:pt x="2788805" y="0"/>
                  </a:lnTo>
                  <a:lnTo>
                    <a:pt x="2788805" y="10160"/>
                  </a:lnTo>
                  <a:lnTo>
                    <a:pt x="2788805" y="351624"/>
                  </a:lnTo>
                  <a:lnTo>
                    <a:pt x="2399639" y="351624"/>
                  </a:lnTo>
                  <a:lnTo>
                    <a:pt x="2399639" y="10160"/>
                  </a:lnTo>
                  <a:lnTo>
                    <a:pt x="2788805" y="10160"/>
                  </a:lnTo>
                  <a:lnTo>
                    <a:pt x="2788805" y="0"/>
                  </a:lnTo>
                  <a:lnTo>
                    <a:pt x="2399639" y="0"/>
                  </a:lnTo>
                  <a:lnTo>
                    <a:pt x="2390406" y="0"/>
                  </a:lnTo>
                  <a:lnTo>
                    <a:pt x="2390406" y="10160"/>
                  </a:lnTo>
                  <a:lnTo>
                    <a:pt x="2390406" y="351624"/>
                  </a:lnTo>
                  <a:lnTo>
                    <a:pt x="2001253" y="351624"/>
                  </a:lnTo>
                  <a:lnTo>
                    <a:pt x="2001253" y="10160"/>
                  </a:lnTo>
                  <a:lnTo>
                    <a:pt x="2390406" y="10160"/>
                  </a:lnTo>
                  <a:lnTo>
                    <a:pt x="2390406" y="0"/>
                  </a:lnTo>
                  <a:lnTo>
                    <a:pt x="2001253" y="0"/>
                  </a:lnTo>
                  <a:lnTo>
                    <a:pt x="1992020" y="0"/>
                  </a:lnTo>
                  <a:lnTo>
                    <a:pt x="1992020" y="10160"/>
                  </a:lnTo>
                  <a:lnTo>
                    <a:pt x="1992020" y="351624"/>
                  </a:lnTo>
                  <a:lnTo>
                    <a:pt x="1602765" y="351624"/>
                  </a:lnTo>
                  <a:lnTo>
                    <a:pt x="1602765" y="10160"/>
                  </a:lnTo>
                  <a:lnTo>
                    <a:pt x="1992020" y="10160"/>
                  </a:lnTo>
                  <a:lnTo>
                    <a:pt x="1992020" y="0"/>
                  </a:lnTo>
                  <a:lnTo>
                    <a:pt x="1602765" y="0"/>
                  </a:lnTo>
                  <a:lnTo>
                    <a:pt x="1593545" y="0"/>
                  </a:lnTo>
                  <a:lnTo>
                    <a:pt x="1593545" y="10160"/>
                  </a:lnTo>
                  <a:lnTo>
                    <a:pt x="1593545" y="351624"/>
                  </a:lnTo>
                  <a:lnTo>
                    <a:pt x="1204379" y="351624"/>
                  </a:lnTo>
                  <a:lnTo>
                    <a:pt x="1204379" y="10160"/>
                  </a:lnTo>
                  <a:lnTo>
                    <a:pt x="1593545" y="10160"/>
                  </a:lnTo>
                  <a:lnTo>
                    <a:pt x="1593545" y="0"/>
                  </a:lnTo>
                  <a:lnTo>
                    <a:pt x="1204379" y="0"/>
                  </a:lnTo>
                  <a:lnTo>
                    <a:pt x="1195158" y="0"/>
                  </a:lnTo>
                  <a:lnTo>
                    <a:pt x="1195158" y="10160"/>
                  </a:lnTo>
                  <a:lnTo>
                    <a:pt x="1195158" y="351624"/>
                  </a:lnTo>
                  <a:lnTo>
                    <a:pt x="805992" y="351624"/>
                  </a:lnTo>
                  <a:lnTo>
                    <a:pt x="805992" y="10160"/>
                  </a:lnTo>
                  <a:lnTo>
                    <a:pt x="1195158" y="10160"/>
                  </a:lnTo>
                  <a:lnTo>
                    <a:pt x="1195158" y="0"/>
                  </a:lnTo>
                  <a:lnTo>
                    <a:pt x="805992" y="0"/>
                  </a:lnTo>
                  <a:lnTo>
                    <a:pt x="796772" y="0"/>
                  </a:lnTo>
                  <a:lnTo>
                    <a:pt x="796772" y="10160"/>
                  </a:lnTo>
                  <a:lnTo>
                    <a:pt x="796772" y="351624"/>
                  </a:lnTo>
                  <a:lnTo>
                    <a:pt x="407606" y="351624"/>
                  </a:lnTo>
                  <a:lnTo>
                    <a:pt x="407606" y="10160"/>
                  </a:lnTo>
                  <a:lnTo>
                    <a:pt x="796772" y="10160"/>
                  </a:lnTo>
                  <a:lnTo>
                    <a:pt x="796772" y="0"/>
                  </a:lnTo>
                  <a:lnTo>
                    <a:pt x="407606" y="0"/>
                  </a:lnTo>
                  <a:lnTo>
                    <a:pt x="398386" y="0"/>
                  </a:lnTo>
                  <a:lnTo>
                    <a:pt x="398386" y="10160"/>
                  </a:lnTo>
                  <a:lnTo>
                    <a:pt x="398386" y="351624"/>
                  </a:lnTo>
                  <a:lnTo>
                    <a:pt x="9220" y="351624"/>
                  </a:lnTo>
                  <a:lnTo>
                    <a:pt x="9220" y="10160"/>
                  </a:lnTo>
                  <a:lnTo>
                    <a:pt x="398386" y="10160"/>
                  </a:lnTo>
                  <a:lnTo>
                    <a:pt x="398386" y="0"/>
                  </a:lnTo>
                  <a:lnTo>
                    <a:pt x="0" y="0"/>
                  </a:lnTo>
                  <a:lnTo>
                    <a:pt x="0" y="9829"/>
                  </a:lnTo>
                  <a:lnTo>
                    <a:pt x="0" y="10160"/>
                  </a:lnTo>
                  <a:lnTo>
                    <a:pt x="0" y="351624"/>
                  </a:lnTo>
                  <a:lnTo>
                    <a:pt x="0" y="360514"/>
                  </a:lnTo>
                  <a:lnTo>
                    <a:pt x="398386" y="360514"/>
                  </a:lnTo>
                  <a:lnTo>
                    <a:pt x="6781901" y="360514"/>
                  </a:lnTo>
                  <a:lnTo>
                    <a:pt x="6781901" y="351739"/>
                  </a:lnTo>
                  <a:lnTo>
                    <a:pt x="6781901" y="10160"/>
                  </a:lnTo>
                  <a:lnTo>
                    <a:pt x="7175767" y="10160"/>
                  </a:lnTo>
                  <a:lnTo>
                    <a:pt x="7175767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5923" y="6349999"/>
              <a:ext cx="7954645" cy="697230"/>
            </a:xfrm>
            <a:custGeom>
              <a:avLst/>
              <a:gdLst/>
              <a:ahLst/>
              <a:cxnLst/>
              <a:rect l="l" t="t" r="r" b="b"/>
              <a:pathLst>
                <a:path w="7954645" h="697229">
                  <a:moveTo>
                    <a:pt x="7162216" y="341464"/>
                  </a:moveTo>
                  <a:lnTo>
                    <a:pt x="6763829" y="341464"/>
                  </a:lnTo>
                  <a:lnTo>
                    <a:pt x="6754609" y="341464"/>
                  </a:lnTo>
                  <a:lnTo>
                    <a:pt x="6754609" y="350354"/>
                  </a:lnTo>
                  <a:lnTo>
                    <a:pt x="6754609" y="350786"/>
                  </a:lnTo>
                  <a:lnTo>
                    <a:pt x="6754609" y="691819"/>
                  </a:lnTo>
                  <a:lnTo>
                    <a:pt x="6365443" y="691819"/>
                  </a:lnTo>
                  <a:lnTo>
                    <a:pt x="6365443" y="350786"/>
                  </a:lnTo>
                  <a:lnTo>
                    <a:pt x="6365443" y="350354"/>
                  </a:lnTo>
                  <a:lnTo>
                    <a:pt x="6754609" y="350354"/>
                  </a:lnTo>
                  <a:lnTo>
                    <a:pt x="6754609" y="341464"/>
                  </a:lnTo>
                  <a:lnTo>
                    <a:pt x="6365443" y="341464"/>
                  </a:lnTo>
                  <a:lnTo>
                    <a:pt x="6356223" y="341464"/>
                  </a:lnTo>
                  <a:lnTo>
                    <a:pt x="6356223" y="350354"/>
                  </a:lnTo>
                  <a:lnTo>
                    <a:pt x="6356223" y="350786"/>
                  </a:lnTo>
                  <a:lnTo>
                    <a:pt x="6356223" y="691819"/>
                  </a:lnTo>
                  <a:lnTo>
                    <a:pt x="5967057" y="691819"/>
                  </a:lnTo>
                  <a:lnTo>
                    <a:pt x="5967057" y="350786"/>
                  </a:lnTo>
                  <a:lnTo>
                    <a:pt x="5967057" y="350354"/>
                  </a:lnTo>
                  <a:lnTo>
                    <a:pt x="6356223" y="350354"/>
                  </a:lnTo>
                  <a:lnTo>
                    <a:pt x="6356223" y="341464"/>
                  </a:lnTo>
                  <a:lnTo>
                    <a:pt x="5967057" y="341464"/>
                  </a:lnTo>
                  <a:lnTo>
                    <a:pt x="5957836" y="341464"/>
                  </a:lnTo>
                  <a:lnTo>
                    <a:pt x="5957836" y="350354"/>
                  </a:lnTo>
                  <a:lnTo>
                    <a:pt x="5957836" y="350786"/>
                  </a:lnTo>
                  <a:lnTo>
                    <a:pt x="5957836" y="691819"/>
                  </a:lnTo>
                  <a:lnTo>
                    <a:pt x="5568670" y="691819"/>
                  </a:lnTo>
                  <a:lnTo>
                    <a:pt x="5568670" y="350786"/>
                  </a:lnTo>
                  <a:lnTo>
                    <a:pt x="5568670" y="350354"/>
                  </a:lnTo>
                  <a:lnTo>
                    <a:pt x="5957836" y="350354"/>
                  </a:lnTo>
                  <a:lnTo>
                    <a:pt x="5957836" y="341464"/>
                  </a:lnTo>
                  <a:lnTo>
                    <a:pt x="5568670" y="341464"/>
                  </a:lnTo>
                  <a:lnTo>
                    <a:pt x="5559450" y="341464"/>
                  </a:lnTo>
                  <a:lnTo>
                    <a:pt x="5559450" y="350354"/>
                  </a:lnTo>
                  <a:lnTo>
                    <a:pt x="5559450" y="350786"/>
                  </a:lnTo>
                  <a:lnTo>
                    <a:pt x="5559450" y="691819"/>
                  </a:lnTo>
                  <a:lnTo>
                    <a:pt x="5170284" y="691819"/>
                  </a:lnTo>
                  <a:lnTo>
                    <a:pt x="5170284" y="350786"/>
                  </a:lnTo>
                  <a:lnTo>
                    <a:pt x="5170284" y="350354"/>
                  </a:lnTo>
                  <a:lnTo>
                    <a:pt x="5559450" y="350354"/>
                  </a:lnTo>
                  <a:lnTo>
                    <a:pt x="5559450" y="341464"/>
                  </a:lnTo>
                  <a:lnTo>
                    <a:pt x="5170284" y="341464"/>
                  </a:lnTo>
                  <a:lnTo>
                    <a:pt x="5161064" y="341464"/>
                  </a:lnTo>
                  <a:lnTo>
                    <a:pt x="5161064" y="350354"/>
                  </a:lnTo>
                  <a:lnTo>
                    <a:pt x="5161064" y="350786"/>
                  </a:lnTo>
                  <a:lnTo>
                    <a:pt x="5161064" y="691819"/>
                  </a:lnTo>
                  <a:lnTo>
                    <a:pt x="4771898" y="691819"/>
                  </a:lnTo>
                  <a:lnTo>
                    <a:pt x="4771898" y="350786"/>
                  </a:lnTo>
                  <a:lnTo>
                    <a:pt x="4771898" y="350354"/>
                  </a:lnTo>
                  <a:lnTo>
                    <a:pt x="5161064" y="350354"/>
                  </a:lnTo>
                  <a:lnTo>
                    <a:pt x="5161064" y="341464"/>
                  </a:lnTo>
                  <a:lnTo>
                    <a:pt x="4771898" y="341464"/>
                  </a:lnTo>
                  <a:lnTo>
                    <a:pt x="4762678" y="341464"/>
                  </a:lnTo>
                  <a:lnTo>
                    <a:pt x="4762678" y="350354"/>
                  </a:lnTo>
                  <a:lnTo>
                    <a:pt x="4762678" y="350786"/>
                  </a:lnTo>
                  <a:lnTo>
                    <a:pt x="4762678" y="691819"/>
                  </a:lnTo>
                  <a:lnTo>
                    <a:pt x="4373511" y="691819"/>
                  </a:lnTo>
                  <a:lnTo>
                    <a:pt x="4373511" y="350786"/>
                  </a:lnTo>
                  <a:lnTo>
                    <a:pt x="4373511" y="350354"/>
                  </a:lnTo>
                  <a:lnTo>
                    <a:pt x="4762678" y="350354"/>
                  </a:lnTo>
                  <a:lnTo>
                    <a:pt x="4762678" y="341464"/>
                  </a:lnTo>
                  <a:lnTo>
                    <a:pt x="4373511" y="341464"/>
                  </a:lnTo>
                  <a:lnTo>
                    <a:pt x="4364291" y="341464"/>
                  </a:lnTo>
                  <a:lnTo>
                    <a:pt x="4364291" y="350354"/>
                  </a:lnTo>
                  <a:lnTo>
                    <a:pt x="4364291" y="350786"/>
                  </a:lnTo>
                  <a:lnTo>
                    <a:pt x="4364291" y="691819"/>
                  </a:lnTo>
                  <a:lnTo>
                    <a:pt x="3975125" y="691819"/>
                  </a:lnTo>
                  <a:lnTo>
                    <a:pt x="3975125" y="350786"/>
                  </a:lnTo>
                  <a:lnTo>
                    <a:pt x="3975125" y="350354"/>
                  </a:lnTo>
                  <a:lnTo>
                    <a:pt x="4364291" y="350354"/>
                  </a:lnTo>
                  <a:lnTo>
                    <a:pt x="4364291" y="341464"/>
                  </a:lnTo>
                  <a:lnTo>
                    <a:pt x="3975125" y="341464"/>
                  </a:lnTo>
                  <a:lnTo>
                    <a:pt x="3965905" y="341464"/>
                  </a:lnTo>
                  <a:lnTo>
                    <a:pt x="3965905" y="350354"/>
                  </a:lnTo>
                  <a:lnTo>
                    <a:pt x="3965905" y="350786"/>
                  </a:lnTo>
                  <a:lnTo>
                    <a:pt x="3965905" y="691819"/>
                  </a:lnTo>
                  <a:lnTo>
                    <a:pt x="3576739" y="691819"/>
                  </a:lnTo>
                  <a:lnTo>
                    <a:pt x="3576739" y="350786"/>
                  </a:lnTo>
                  <a:lnTo>
                    <a:pt x="3576739" y="350354"/>
                  </a:lnTo>
                  <a:lnTo>
                    <a:pt x="3965905" y="350354"/>
                  </a:lnTo>
                  <a:lnTo>
                    <a:pt x="3965905" y="341464"/>
                  </a:lnTo>
                  <a:lnTo>
                    <a:pt x="3576739" y="341464"/>
                  </a:lnTo>
                  <a:lnTo>
                    <a:pt x="3567519" y="341464"/>
                  </a:lnTo>
                  <a:lnTo>
                    <a:pt x="3567519" y="350354"/>
                  </a:lnTo>
                  <a:lnTo>
                    <a:pt x="3567519" y="350786"/>
                  </a:lnTo>
                  <a:lnTo>
                    <a:pt x="3567519" y="691819"/>
                  </a:lnTo>
                  <a:lnTo>
                    <a:pt x="3178352" y="691819"/>
                  </a:lnTo>
                  <a:lnTo>
                    <a:pt x="3178352" y="350786"/>
                  </a:lnTo>
                  <a:lnTo>
                    <a:pt x="3178352" y="350354"/>
                  </a:lnTo>
                  <a:lnTo>
                    <a:pt x="3567519" y="350354"/>
                  </a:lnTo>
                  <a:lnTo>
                    <a:pt x="3567519" y="341464"/>
                  </a:lnTo>
                  <a:lnTo>
                    <a:pt x="3178352" y="341464"/>
                  </a:lnTo>
                  <a:lnTo>
                    <a:pt x="3169120" y="341464"/>
                  </a:lnTo>
                  <a:lnTo>
                    <a:pt x="3169120" y="350354"/>
                  </a:lnTo>
                  <a:lnTo>
                    <a:pt x="3169120" y="350786"/>
                  </a:lnTo>
                  <a:lnTo>
                    <a:pt x="3169120" y="691819"/>
                  </a:lnTo>
                  <a:lnTo>
                    <a:pt x="2779966" y="691819"/>
                  </a:lnTo>
                  <a:lnTo>
                    <a:pt x="2779966" y="350786"/>
                  </a:lnTo>
                  <a:lnTo>
                    <a:pt x="2779966" y="350354"/>
                  </a:lnTo>
                  <a:lnTo>
                    <a:pt x="3169120" y="350354"/>
                  </a:lnTo>
                  <a:lnTo>
                    <a:pt x="3169120" y="341464"/>
                  </a:lnTo>
                  <a:lnTo>
                    <a:pt x="2779966" y="341464"/>
                  </a:lnTo>
                  <a:lnTo>
                    <a:pt x="2770733" y="341464"/>
                  </a:lnTo>
                  <a:lnTo>
                    <a:pt x="2770733" y="350354"/>
                  </a:lnTo>
                  <a:lnTo>
                    <a:pt x="2770733" y="350786"/>
                  </a:lnTo>
                  <a:lnTo>
                    <a:pt x="2770733" y="691819"/>
                  </a:lnTo>
                  <a:lnTo>
                    <a:pt x="2381478" y="691819"/>
                  </a:lnTo>
                  <a:lnTo>
                    <a:pt x="2381478" y="350786"/>
                  </a:lnTo>
                  <a:lnTo>
                    <a:pt x="2381478" y="350354"/>
                  </a:lnTo>
                  <a:lnTo>
                    <a:pt x="2770733" y="350354"/>
                  </a:lnTo>
                  <a:lnTo>
                    <a:pt x="2770733" y="341464"/>
                  </a:lnTo>
                  <a:lnTo>
                    <a:pt x="2381478" y="341464"/>
                  </a:lnTo>
                  <a:lnTo>
                    <a:pt x="2372258" y="341464"/>
                  </a:lnTo>
                  <a:lnTo>
                    <a:pt x="2372258" y="350354"/>
                  </a:lnTo>
                  <a:lnTo>
                    <a:pt x="2372258" y="350786"/>
                  </a:lnTo>
                  <a:lnTo>
                    <a:pt x="2372258" y="691819"/>
                  </a:lnTo>
                  <a:lnTo>
                    <a:pt x="1983092" y="691819"/>
                  </a:lnTo>
                  <a:lnTo>
                    <a:pt x="1983092" y="350786"/>
                  </a:lnTo>
                  <a:lnTo>
                    <a:pt x="1983092" y="350354"/>
                  </a:lnTo>
                  <a:lnTo>
                    <a:pt x="2372258" y="350354"/>
                  </a:lnTo>
                  <a:lnTo>
                    <a:pt x="2372258" y="341464"/>
                  </a:lnTo>
                  <a:lnTo>
                    <a:pt x="1983092" y="341464"/>
                  </a:lnTo>
                  <a:lnTo>
                    <a:pt x="1973872" y="341464"/>
                  </a:lnTo>
                  <a:lnTo>
                    <a:pt x="1973872" y="350354"/>
                  </a:lnTo>
                  <a:lnTo>
                    <a:pt x="1973872" y="350786"/>
                  </a:lnTo>
                  <a:lnTo>
                    <a:pt x="1973872" y="691819"/>
                  </a:lnTo>
                  <a:lnTo>
                    <a:pt x="1584706" y="691819"/>
                  </a:lnTo>
                  <a:lnTo>
                    <a:pt x="1584706" y="350786"/>
                  </a:lnTo>
                  <a:lnTo>
                    <a:pt x="1584706" y="350354"/>
                  </a:lnTo>
                  <a:lnTo>
                    <a:pt x="1973872" y="350354"/>
                  </a:lnTo>
                  <a:lnTo>
                    <a:pt x="1973872" y="341464"/>
                  </a:lnTo>
                  <a:lnTo>
                    <a:pt x="1584706" y="341464"/>
                  </a:lnTo>
                  <a:lnTo>
                    <a:pt x="1575485" y="341464"/>
                  </a:lnTo>
                  <a:lnTo>
                    <a:pt x="1575485" y="350354"/>
                  </a:lnTo>
                  <a:lnTo>
                    <a:pt x="1575485" y="350786"/>
                  </a:lnTo>
                  <a:lnTo>
                    <a:pt x="1575485" y="691819"/>
                  </a:lnTo>
                  <a:lnTo>
                    <a:pt x="1186319" y="691819"/>
                  </a:lnTo>
                  <a:lnTo>
                    <a:pt x="1186319" y="350786"/>
                  </a:lnTo>
                  <a:lnTo>
                    <a:pt x="1186319" y="350354"/>
                  </a:lnTo>
                  <a:lnTo>
                    <a:pt x="1575485" y="350354"/>
                  </a:lnTo>
                  <a:lnTo>
                    <a:pt x="1575485" y="341464"/>
                  </a:lnTo>
                  <a:lnTo>
                    <a:pt x="1186319" y="341464"/>
                  </a:lnTo>
                  <a:lnTo>
                    <a:pt x="1177099" y="341464"/>
                  </a:lnTo>
                  <a:lnTo>
                    <a:pt x="1177099" y="350354"/>
                  </a:lnTo>
                  <a:lnTo>
                    <a:pt x="1177099" y="350786"/>
                  </a:lnTo>
                  <a:lnTo>
                    <a:pt x="1177099" y="691819"/>
                  </a:lnTo>
                  <a:lnTo>
                    <a:pt x="787933" y="691819"/>
                  </a:lnTo>
                  <a:lnTo>
                    <a:pt x="787933" y="350786"/>
                  </a:lnTo>
                  <a:lnTo>
                    <a:pt x="787933" y="350354"/>
                  </a:lnTo>
                  <a:lnTo>
                    <a:pt x="1177099" y="350354"/>
                  </a:lnTo>
                  <a:lnTo>
                    <a:pt x="1177099" y="341464"/>
                  </a:lnTo>
                  <a:lnTo>
                    <a:pt x="778713" y="341464"/>
                  </a:lnTo>
                  <a:lnTo>
                    <a:pt x="778713" y="350786"/>
                  </a:lnTo>
                  <a:lnTo>
                    <a:pt x="778713" y="691819"/>
                  </a:lnTo>
                  <a:lnTo>
                    <a:pt x="778713" y="692238"/>
                  </a:lnTo>
                  <a:lnTo>
                    <a:pt x="389547" y="692238"/>
                  </a:lnTo>
                  <a:lnTo>
                    <a:pt x="389547" y="350786"/>
                  </a:lnTo>
                  <a:lnTo>
                    <a:pt x="778713" y="350786"/>
                  </a:lnTo>
                  <a:lnTo>
                    <a:pt x="778713" y="341579"/>
                  </a:lnTo>
                  <a:lnTo>
                    <a:pt x="389547" y="341579"/>
                  </a:lnTo>
                  <a:lnTo>
                    <a:pt x="380326" y="341579"/>
                  </a:lnTo>
                  <a:lnTo>
                    <a:pt x="0" y="341579"/>
                  </a:lnTo>
                  <a:lnTo>
                    <a:pt x="533" y="343954"/>
                  </a:lnTo>
                  <a:lnTo>
                    <a:pt x="2425" y="350786"/>
                  </a:lnTo>
                  <a:lnTo>
                    <a:pt x="380326" y="350786"/>
                  </a:lnTo>
                  <a:lnTo>
                    <a:pt x="380326" y="691032"/>
                  </a:lnTo>
                  <a:lnTo>
                    <a:pt x="384733" y="691807"/>
                  </a:lnTo>
                  <a:lnTo>
                    <a:pt x="407441" y="694601"/>
                  </a:lnTo>
                  <a:lnTo>
                    <a:pt x="430250" y="696277"/>
                  </a:lnTo>
                  <a:lnTo>
                    <a:pt x="453174" y="696836"/>
                  </a:lnTo>
                  <a:lnTo>
                    <a:pt x="778713" y="696836"/>
                  </a:lnTo>
                  <a:lnTo>
                    <a:pt x="778713" y="696899"/>
                  </a:lnTo>
                  <a:lnTo>
                    <a:pt x="6763829" y="696899"/>
                  </a:lnTo>
                  <a:lnTo>
                    <a:pt x="6763829" y="692238"/>
                  </a:lnTo>
                  <a:lnTo>
                    <a:pt x="6763829" y="691819"/>
                  </a:lnTo>
                  <a:lnTo>
                    <a:pt x="6763829" y="350786"/>
                  </a:lnTo>
                  <a:lnTo>
                    <a:pt x="6763829" y="350354"/>
                  </a:lnTo>
                  <a:lnTo>
                    <a:pt x="7162216" y="350354"/>
                  </a:lnTo>
                  <a:lnTo>
                    <a:pt x="7162216" y="341464"/>
                  </a:lnTo>
                  <a:close/>
                </a:path>
                <a:path w="7954645" h="697229">
                  <a:moveTo>
                    <a:pt x="7940764" y="341464"/>
                  </a:moveTo>
                  <a:lnTo>
                    <a:pt x="7560615" y="341464"/>
                  </a:lnTo>
                  <a:lnTo>
                    <a:pt x="7560615" y="0"/>
                  </a:lnTo>
                  <a:lnTo>
                    <a:pt x="7551382" y="0"/>
                  </a:lnTo>
                  <a:lnTo>
                    <a:pt x="7551382" y="341464"/>
                  </a:lnTo>
                  <a:lnTo>
                    <a:pt x="7551382" y="344004"/>
                  </a:lnTo>
                  <a:lnTo>
                    <a:pt x="7551382" y="350354"/>
                  </a:lnTo>
                  <a:lnTo>
                    <a:pt x="7939595" y="350354"/>
                  </a:lnTo>
                  <a:lnTo>
                    <a:pt x="7939595" y="344004"/>
                  </a:lnTo>
                  <a:lnTo>
                    <a:pt x="7940764" y="344004"/>
                  </a:lnTo>
                  <a:lnTo>
                    <a:pt x="7940764" y="341464"/>
                  </a:lnTo>
                  <a:close/>
                </a:path>
                <a:path w="7954645" h="697229">
                  <a:moveTo>
                    <a:pt x="7954480" y="0"/>
                  </a:moveTo>
                  <a:lnTo>
                    <a:pt x="7949870" y="0"/>
                  </a:lnTo>
                  <a:lnTo>
                    <a:pt x="7949870" y="231025"/>
                  </a:lnTo>
                  <a:lnTo>
                    <a:pt x="7949870" y="253873"/>
                  </a:lnTo>
                  <a:lnTo>
                    <a:pt x="7949870" y="276720"/>
                  </a:lnTo>
                  <a:lnTo>
                    <a:pt x="7949870" y="295770"/>
                  </a:lnTo>
                  <a:lnTo>
                    <a:pt x="7951013" y="295770"/>
                  </a:lnTo>
                  <a:lnTo>
                    <a:pt x="7951013" y="276720"/>
                  </a:lnTo>
                  <a:lnTo>
                    <a:pt x="7953045" y="276720"/>
                  </a:lnTo>
                  <a:lnTo>
                    <a:pt x="7953045" y="253873"/>
                  </a:lnTo>
                  <a:lnTo>
                    <a:pt x="7954188" y="253873"/>
                  </a:lnTo>
                  <a:lnTo>
                    <a:pt x="7954188" y="231025"/>
                  </a:lnTo>
                  <a:lnTo>
                    <a:pt x="7954480" y="231025"/>
                  </a:lnTo>
                  <a:lnTo>
                    <a:pt x="7954480" y="0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0533" y="6691464"/>
              <a:ext cx="1186815" cy="355600"/>
            </a:xfrm>
            <a:custGeom>
              <a:avLst/>
              <a:gdLst/>
              <a:ahLst/>
              <a:cxnLst/>
              <a:rect l="l" t="t" r="r" b="b"/>
              <a:pathLst>
                <a:path w="1186815" h="355600">
                  <a:moveTo>
                    <a:pt x="1186408" y="114"/>
                  </a:moveTo>
                  <a:lnTo>
                    <a:pt x="806005" y="114"/>
                  </a:lnTo>
                  <a:lnTo>
                    <a:pt x="398386" y="0"/>
                  </a:lnTo>
                  <a:lnTo>
                    <a:pt x="398386" y="8890"/>
                  </a:lnTo>
                  <a:lnTo>
                    <a:pt x="398386" y="9321"/>
                  </a:lnTo>
                  <a:lnTo>
                    <a:pt x="398386" y="350354"/>
                  </a:lnTo>
                  <a:lnTo>
                    <a:pt x="9220" y="350354"/>
                  </a:lnTo>
                  <a:lnTo>
                    <a:pt x="9220" y="8890"/>
                  </a:lnTo>
                  <a:lnTo>
                    <a:pt x="0" y="8890"/>
                  </a:lnTo>
                  <a:lnTo>
                    <a:pt x="0" y="350354"/>
                  </a:lnTo>
                  <a:lnTo>
                    <a:pt x="0" y="355434"/>
                  </a:lnTo>
                  <a:lnTo>
                    <a:pt x="398386" y="355434"/>
                  </a:lnTo>
                  <a:lnTo>
                    <a:pt x="407606" y="355434"/>
                  </a:lnTo>
                  <a:lnTo>
                    <a:pt x="765022" y="355434"/>
                  </a:lnTo>
                  <a:lnTo>
                    <a:pt x="765022" y="352894"/>
                  </a:lnTo>
                  <a:lnTo>
                    <a:pt x="791235" y="352894"/>
                  </a:lnTo>
                  <a:lnTo>
                    <a:pt x="791235" y="350354"/>
                  </a:lnTo>
                  <a:lnTo>
                    <a:pt x="407606" y="350354"/>
                  </a:lnTo>
                  <a:lnTo>
                    <a:pt x="407606" y="9321"/>
                  </a:lnTo>
                  <a:lnTo>
                    <a:pt x="407606" y="8890"/>
                  </a:lnTo>
                  <a:lnTo>
                    <a:pt x="796772" y="8890"/>
                  </a:lnTo>
                  <a:lnTo>
                    <a:pt x="796772" y="349084"/>
                  </a:lnTo>
                  <a:lnTo>
                    <a:pt x="796772" y="350354"/>
                  </a:lnTo>
                  <a:lnTo>
                    <a:pt x="796772" y="350939"/>
                  </a:lnTo>
                  <a:lnTo>
                    <a:pt x="801560" y="350354"/>
                  </a:lnTo>
                  <a:lnTo>
                    <a:pt x="805230" y="350354"/>
                  </a:lnTo>
                  <a:lnTo>
                    <a:pt x="805230" y="349732"/>
                  </a:lnTo>
                  <a:lnTo>
                    <a:pt x="806005" y="349592"/>
                  </a:lnTo>
                  <a:lnTo>
                    <a:pt x="806005" y="349084"/>
                  </a:lnTo>
                  <a:lnTo>
                    <a:pt x="806005" y="9321"/>
                  </a:lnTo>
                  <a:lnTo>
                    <a:pt x="1183982" y="9321"/>
                  </a:lnTo>
                  <a:lnTo>
                    <a:pt x="1185875" y="2489"/>
                  </a:lnTo>
                  <a:lnTo>
                    <a:pt x="1186408" y="114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8700" y="3465898"/>
              <a:ext cx="8115300" cy="3644900"/>
            </a:xfrm>
            <a:custGeom>
              <a:avLst/>
              <a:gdLst/>
              <a:ahLst/>
              <a:cxnLst/>
              <a:rect l="l" t="t" r="r" b="b"/>
              <a:pathLst>
                <a:path w="8115300" h="3644900">
                  <a:moveTo>
                    <a:pt x="7693403" y="12699"/>
                  </a:moveTo>
                  <a:lnTo>
                    <a:pt x="422049" y="12699"/>
                  </a:lnTo>
                  <a:lnTo>
                    <a:pt x="435022" y="0"/>
                  </a:lnTo>
                  <a:lnTo>
                    <a:pt x="7680433" y="0"/>
                  </a:lnTo>
                  <a:lnTo>
                    <a:pt x="7693403" y="12699"/>
                  </a:lnTo>
                  <a:close/>
                </a:path>
                <a:path w="8115300" h="3644900">
                  <a:moveTo>
                    <a:pt x="7744471" y="25399"/>
                  </a:moveTo>
                  <a:lnTo>
                    <a:pt x="370965" y="25399"/>
                  </a:lnTo>
                  <a:lnTo>
                    <a:pt x="383605" y="12699"/>
                  </a:lnTo>
                  <a:lnTo>
                    <a:pt x="7731835" y="12699"/>
                  </a:lnTo>
                  <a:lnTo>
                    <a:pt x="7744471" y="25399"/>
                  </a:lnTo>
                  <a:close/>
                </a:path>
                <a:path w="8115300" h="3644900">
                  <a:moveTo>
                    <a:pt x="7781724" y="38099"/>
                  </a:moveTo>
                  <a:lnTo>
                    <a:pt x="333701" y="38099"/>
                  </a:lnTo>
                  <a:lnTo>
                    <a:pt x="346012" y="25399"/>
                  </a:lnTo>
                  <a:lnTo>
                    <a:pt x="7769416" y="25399"/>
                  </a:lnTo>
                  <a:lnTo>
                    <a:pt x="7781724" y="38099"/>
                  </a:lnTo>
                  <a:close/>
                </a:path>
                <a:path w="8115300" h="3644900">
                  <a:moveTo>
                    <a:pt x="7805951" y="50799"/>
                  </a:moveTo>
                  <a:lnTo>
                    <a:pt x="309465" y="50799"/>
                  </a:lnTo>
                  <a:lnTo>
                    <a:pt x="321513" y="38099"/>
                  </a:lnTo>
                  <a:lnTo>
                    <a:pt x="7793907" y="38099"/>
                  </a:lnTo>
                  <a:lnTo>
                    <a:pt x="7805951" y="50799"/>
                  </a:lnTo>
                  <a:close/>
                </a:path>
                <a:path w="8115300" h="3644900">
                  <a:moveTo>
                    <a:pt x="7829622" y="63499"/>
                  </a:moveTo>
                  <a:lnTo>
                    <a:pt x="285787" y="63499"/>
                  </a:lnTo>
                  <a:lnTo>
                    <a:pt x="297557" y="50799"/>
                  </a:lnTo>
                  <a:lnTo>
                    <a:pt x="7817856" y="50799"/>
                  </a:lnTo>
                  <a:lnTo>
                    <a:pt x="7829622" y="63499"/>
                  </a:lnTo>
                  <a:close/>
                </a:path>
                <a:path w="8115300" h="3644900">
                  <a:moveTo>
                    <a:pt x="7852680" y="76199"/>
                  </a:moveTo>
                  <a:lnTo>
                    <a:pt x="262721" y="76199"/>
                  </a:lnTo>
                  <a:lnTo>
                    <a:pt x="274170" y="63499"/>
                  </a:lnTo>
                  <a:lnTo>
                    <a:pt x="7841234" y="63499"/>
                  </a:lnTo>
                  <a:lnTo>
                    <a:pt x="7852680" y="76199"/>
                  </a:lnTo>
                  <a:close/>
                </a:path>
                <a:path w="8115300" h="3644900">
                  <a:moveTo>
                    <a:pt x="7875069" y="88899"/>
                  </a:moveTo>
                  <a:lnTo>
                    <a:pt x="240324" y="88899"/>
                  </a:lnTo>
                  <a:lnTo>
                    <a:pt x="251439" y="76199"/>
                  </a:lnTo>
                  <a:lnTo>
                    <a:pt x="7863958" y="76199"/>
                  </a:lnTo>
                  <a:lnTo>
                    <a:pt x="7875069" y="88899"/>
                  </a:lnTo>
                  <a:close/>
                </a:path>
                <a:path w="8115300" h="3644900">
                  <a:moveTo>
                    <a:pt x="7907280" y="114299"/>
                  </a:moveTo>
                  <a:lnTo>
                    <a:pt x="208102" y="114299"/>
                  </a:lnTo>
                  <a:lnTo>
                    <a:pt x="218649" y="101599"/>
                  </a:lnTo>
                  <a:lnTo>
                    <a:pt x="229390" y="88899"/>
                  </a:lnTo>
                  <a:lnTo>
                    <a:pt x="7886000" y="88899"/>
                  </a:lnTo>
                  <a:lnTo>
                    <a:pt x="7896737" y="101599"/>
                  </a:lnTo>
                  <a:lnTo>
                    <a:pt x="7907280" y="114299"/>
                  </a:lnTo>
                  <a:close/>
                </a:path>
                <a:path w="8115300" h="3644900">
                  <a:moveTo>
                    <a:pt x="7937698" y="139699"/>
                  </a:moveTo>
                  <a:lnTo>
                    <a:pt x="177672" y="139699"/>
                  </a:lnTo>
                  <a:lnTo>
                    <a:pt x="187601" y="126999"/>
                  </a:lnTo>
                  <a:lnTo>
                    <a:pt x="197749" y="114299"/>
                  </a:lnTo>
                  <a:lnTo>
                    <a:pt x="7917629" y="114299"/>
                  </a:lnTo>
                  <a:lnTo>
                    <a:pt x="7927773" y="126999"/>
                  </a:lnTo>
                  <a:lnTo>
                    <a:pt x="7937698" y="139699"/>
                  </a:lnTo>
                  <a:close/>
                </a:path>
                <a:path w="8115300" h="3644900">
                  <a:moveTo>
                    <a:pt x="417227" y="165099"/>
                  </a:moveTo>
                  <a:lnTo>
                    <a:pt x="149206" y="165099"/>
                  </a:lnTo>
                  <a:lnTo>
                    <a:pt x="158469" y="152399"/>
                  </a:lnTo>
                  <a:lnTo>
                    <a:pt x="167962" y="139699"/>
                  </a:lnTo>
                  <a:lnTo>
                    <a:pt x="482784" y="139699"/>
                  </a:lnTo>
                  <a:lnTo>
                    <a:pt x="473272" y="152399"/>
                  </a:lnTo>
                  <a:lnTo>
                    <a:pt x="426417" y="152399"/>
                  </a:lnTo>
                  <a:lnTo>
                    <a:pt x="417227" y="165099"/>
                  </a:lnTo>
                  <a:close/>
                </a:path>
                <a:path w="8115300" h="3644900">
                  <a:moveTo>
                    <a:pt x="7966153" y="165099"/>
                  </a:moveTo>
                  <a:lnTo>
                    <a:pt x="7698256" y="165099"/>
                  </a:lnTo>
                  <a:lnTo>
                    <a:pt x="7689066" y="152399"/>
                  </a:lnTo>
                  <a:lnTo>
                    <a:pt x="7642210" y="152399"/>
                  </a:lnTo>
                  <a:lnTo>
                    <a:pt x="7632698" y="139699"/>
                  </a:lnTo>
                  <a:lnTo>
                    <a:pt x="7947405" y="139699"/>
                  </a:lnTo>
                  <a:lnTo>
                    <a:pt x="7956894" y="152399"/>
                  </a:lnTo>
                  <a:lnTo>
                    <a:pt x="7966153" y="165099"/>
                  </a:lnTo>
                  <a:close/>
                </a:path>
                <a:path w="8115300" h="3644900">
                  <a:moveTo>
                    <a:pt x="298831" y="228599"/>
                  </a:moveTo>
                  <a:lnTo>
                    <a:pt x="98778" y="228599"/>
                  </a:lnTo>
                  <a:lnTo>
                    <a:pt x="106546" y="215899"/>
                  </a:lnTo>
                  <a:lnTo>
                    <a:pt x="114574" y="203199"/>
                  </a:lnTo>
                  <a:lnTo>
                    <a:pt x="122863" y="190499"/>
                  </a:lnTo>
                  <a:lnTo>
                    <a:pt x="131403" y="177799"/>
                  </a:lnTo>
                  <a:lnTo>
                    <a:pt x="140184" y="165099"/>
                  </a:lnTo>
                  <a:lnTo>
                    <a:pt x="390137" y="165099"/>
                  </a:lnTo>
                  <a:lnTo>
                    <a:pt x="381278" y="177799"/>
                  </a:lnTo>
                  <a:lnTo>
                    <a:pt x="363862" y="177799"/>
                  </a:lnTo>
                  <a:lnTo>
                    <a:pt x="355306" y="190499"/>
                  </a:lnTo>
                  <a:lnTo>
                    <a:pt x="346861" y="190499"/>
                  </a:lnTo>
                  <a:lnTo>
                    <a:pt x="338537" y="203199"/>
                  </a:lnTo>
                  <a:lnTo>
                    <a:pt x="322255" y="203199"/>
                  </a:lnTo>
                  <a:lnTo>
                    <a:pt x="314306" y="215899"/>
                  </a:lnTo>
                  <a:lnTo>
                    <a:pt x="306498" y="215899"/>
                  </a:lnTo>
                  <a:lnTo>
                    <a:pt x="298831" y="228599"/>
                  </a:lnTo>
                  <a:close/>
                </a:path>
                <a:path w="8115300" h="3644900">
                  <a:moveTo>
                    <a:pt x="8016561" y="228599"/>
                  </a:moveTo>
                  <a:lnTo>
                    <a:pt x="7816652" y="228599"/>
                  </a:lnTo>
                  <a:lnTo>
                    <a:pt x="7808984" y="215899"/>
                  </a:lnTo>
                  <a:lnTo>
                    <a:pt x="7801176" y="215899"/>
                  </a:lnTo>
                  <a:lnTo>
                    <a:pt x="7793226" y="203199"/>
                  </a:lnTo>
                  <a:lnTo>
                    <a:pt x="7776945" y="203199"/>
                  </a:lnTo>
                  <a:lnTo>
                    <a:pt x="7768621" y="190499"/>
                  </a:lnTo>
                  <a:lnTo>
                    <a:pt x="7760176" y="190499"/>
                  </a:lnTo>
                  <a:lnTo>
                    <a:pt x="7751621" y="177799"/>
                  </a:lnTo>
                  <a:lnTo>
                    <a:pt x="7734205" y="177799"/>
                  </a:lnTo>
                  <a:lnTo>
                    <a:pt x="7725345" y="165099"/>
                  </a:lnTo>
                  <a:lnTo>
                    <a:pt x="7975171" y="165099"/>
                  </a:lnTo>
                  <a:lnTo>
                    <a:pt x="7983949" y="177799"/>
                  </a:lnTo>
                  <a:lnTo>
                    <a:pt x="7992485" y="190499"/>
                  </a:lnTo>
                  <a:lnTo>
                    <a:pt x="8000771" y="203199"/>
                  </a:lnTo>
                  <a:lnTo>
                    <a:pt x="8008797" y="215899"/>
                  </a:lnTo>
                  <a:lnTo>
                    <a:pt x="8016561" y="228599"/>
                  </a:lnTo>
                  <a:close/>
                </a:path>
                <a:path w="8115300" h="3644900">
                  <a:moveTo>
                    <a:pt x="262750" y="3390899"/>
                  </a:moveTo>
                  <a:lnTo>
                    <a:pt x="77078" y="3390899"/>
                  </a:lnTo>
                  <a:lnTo>
                    <a:pt x="70400" y="3378199"/>
                  </a:lnTo>
                  <a:lnTo>
                    <a:pt x="52066" y="3340099"/>
                  </a:lnTo>
                  <a:lnTo>
                    <a:pt x="36375" y="3301999"/>
                  </a:lnTo>
                  <a:lnTo>
                    <a:pt x="23414" y="3263899"/>
                  </a:lnTo>
                  <a:lnTo>
                    <a:pt x="13248" y="3225799"/>
                  </a:lnTo>
                  <a:lnTo>
                    <a:pt x="5932" y="3187699"/>
                  </a:lnTo>
                  <a:lnTo>
                    <a:pt x="1508" y="3149599"/>
                  </a:lnTo>
                  <a:lnTo>
                    <a:pt x="0" y="3111499"/>
                  </a:lnTo>
                  <a:lnTo>
                    <a:pt x="0" y="533399"/>
                  </a:lnTo>
                  <a:lnTo>
                    <a:pt x="1508" y="495299"/>
                  </a:lnTo>
                  <a:lnTo>
                    <a:pt x="5932" y="457199"/>
                  </a:lnTo>
                  <a:lnTo>
                    <a:pt x="13248" y="419099"/>
                  </a:lnTo>
                  <a:lnTo>
                    <a:pt x="23414" y="380999"/>
                  </a:lnTo>
                  <a:lnTo>
                    <a:pt x="36375" y="342899"/>
                  </a:lnTo>
                  <a:lnTo>
                    <a:pt x="52066" y="304799"/>
                  </a:lnTo>
                  <a:lnTo>
                    <a:pt x="70400" y="266699"/>
                  </a:lnTo>
                  <a:lnTo>
                    <a:pt x="91272" y="228599"/>
                  </a:lnTo>
                  <a:lnTo>
                    <a:pt x="291304" y="228599"/>
                  </a:lnTo>
                  <a:lnTo>
                    <a:pt x="283928" y="241299"/>
                  </a:lnTo>
                  <a:lnTo>
                    <a:pt x="276710" y="241299"/>
                  </a:lnTo>
                  <a:lnTo>
                    <a:pt x="269650" y="253999"/>
                  </a:lnTo>
                  <a:lnTo>
                    <a:pt x="262750" y="253999"/>
                  </a:lnTo>
                  <a:lnTo>
                    <a:pt x="256016" y="266699"/>
                  </a:lnTo>
                  <a:lnTo>
                    <a:pt x="249457" y="266699"/>
                  </a:lnTo>
                  <a:lnTo>
                    <a:pt x="243074" y="279399"/>
                  </a:lnTo>
                  <a:lnTo>
                    <a:pt x="236865" y="279399"/>
                  </a:lnTo>
                  <a:lnTo>
                    <a:pt x="230839" y="292099"/>
                  </a:lnTo>
                  <a:lnTo>
                    <a:pt x="225003" y="304799"/>
                  </a:lnTo>
                  <a:lnTo>
                    <a:pt x="219356" y="304799"/>
                  </a:lnTo>
                  <a:lnTo>
                    <a:pt x="213900" y="317499"/>
                  </a:lnTo>
                  <a:lnTo>
                    <a:pt x="208639" y="317499"/>
                  </a:lnTo>
                  <a:lnTo>
                    <a:pt x="203581" y="330199"/>
                  </a:lnTo>
                  <a:lnTo>
                    <a:pt x="198726" y="342899"/>
                  </a:lnTo>
                  <a:lnTo>
                    <a:pt x="194074" y="342899"/>
                  </a:lnTo>
                  <a:lnTo>
                    <a:pt x="189629" y="355599"/>
                  </a:lnTo>
                  <a:lnTo>
                    <a:pt x="185399" y="368299"/>
                  </a:lnTo>
                  <a:lnTo>
                    <a:pt x="181381" y="368299"/>
                  </a:lnTo>
                  <a:lnTo>
                    <a:pt x="177578" y="380999"/>
                  </a:lnTo>
                  <a:lnTo>
                    <a:pt x="173992" y="393699"/>
                  </a:lnTo>
                  <a:lnTo>
                    <a:pt x="170629" y="406399"/>
                  </a:lnTo>
                  <a:lnTo>
                    <a:pt x="167488" y="406399"/>
                  </a:lnTo>
                  <a:lnTo>
                    <a:pt x="164570" y="419099"/>
                  </a:lnTo>
                  <a:lnTo>
                    <a:pt x="161877" y="431799"/>
                  </a:lnTo>
                  <a:lnTo>
                    <a:pt x="159414" y="444499"/>
                  </a:lnTo>
                  <a:lnTo>
                    <a:pt x="157180" y="444499"/>
                  </a:lnTo>
                  <a:lnTo>
                    <a:pt x="155175" y="457199"/>
                  </a:lnTo>
                  <a:lnTo>
                    <a:pt x="153402" y="469899"/>
                  </a:lnTo>
                  <a:lnTo>
                    <a:pt x="151862" y="469899"/>
                  </a:lnTo>
                  <a:lnTo>
                    <a:pt x="150556" y="482599"/>
                  </a:lnTo>
                  <a:lnTo>
                    <a:pt x="149484" y="495299"/>
                  </a:lnTo>
                  <a:lnTo>
                    <a:pt x="148646" y="507999"/>
                  </a:lnTo>
                  <a:lnTo>
                    <a:pt x="148045" y="507999"/>
                  </a:lnTo>
                  <a:lnTo>
                    <a:pt x="147680" y="520699"/>
                  </a:lnTo>
                  <a:lnTo>
                    <a:pt x="147550" y="533399"/>
                  </a:lnTo>
                  <a:lnTo>
                    <a:pt x="147550" y="3111499"/>
                  </a:lnTo>
                  <a:lnTo>
                    <a:pt x="147680" y="3124199"/>
                  </a:lnTo>
                  <a:lnTo>
                    <a:pt x="148045" y="3124199"/>
                  </a:lnTo>
                  <a:lnTo>
                    <a:pt x="148646" y="3136899"/>
                  </a:lnTo>
                  <a:lnTo>
                    <a:pt x="149484" y="3149599"/>
                  </a:lnTo>
                  <a:lnTo>
                    <a:pt x="150556" y="3162299"/>
                  </a:lnTo>
                  <a:lnTo>
                    <a:pt x="151862" y="3162299"/>
                  </a:lnTo>
                  <a:lnTo>
                    <a:pt x="153402" y="3174999"/>
                  </a:lnTo>
                  <a:lnTo>
                    <a:pt x="155175" y="3187699"/>
                  </a:lnTo>
                  <a:lnTo>
                    <a:pt x="157180" y="3200399"/>
                  </a:lnTo>
                  <a:lnTo>
                    <a:pt x="159414" y="3200399"/>
                  </a:lnTo>
                  <a:lnTo>
                    <a:pt x="161877" y="3213099"/>
                  </a:lnTo>
                  <a:lnTo>
                    <a:pt x="164570" y="3225799"/>
                  </a:lnTo>
                  <a:lnTo>
                    <a:pt x="167488" y="3225799"/>
                  </a:lnTo>
                  <a:lnTo>
                    <a:pt x="170629" y="3238499"/>
                  </a:lnTo>
                  <a:lnTo>
                    <a:pt x="173992" y="3251199"/>
                  </a:lnTo>
                  <a:lnTo>
                    <a:pt x="177578" y="3263899"/>
                  </a:lnTo>
                  <a:lnTo>
                    <a:pt x="181381" y="3263899"/>
                  </a:lnTo>
                  <a:lnTo>
                    <a:pt x="185399" y="3276599"/>
                  </a:lnTo>
                  <a:lnTo>
                    <a:pt x="189629" y="3289299"/>
                  </a:lnTo>
                  <a:lnTo>
                    <a:pt x="194074" y="3289299"/>
                  </a:lnTo>
                  <a:lnTo>
                    <a:pt x="198726" y="3301999"/>
                  </a:lnTo>
                  <a:lnTo>
                    <a:pt x="203582" y="3314699"/>
                  </a:lnTo>
                  <a:lnTo>
                    <a:pt x="208639" y="3314699"/>
                  </a:lnTo>
                  <a:lnTo>
                    <a:pt x="213900" y="3327399"/>
                  </a:lnTo>
                  <a:lnTo>
                    <a:pt x="219356" y="3340099"/>
                  </a:lnTo>
                  <a:lnTo>
                    <a:pt x="225003" y="3340099"/>
                  </a:lnTo>
                  <a:lnTo>
                    <a:pt x="230839" y="3352799"/>
                  </a:lnTo>
                  <a:lnTo>
                    <a:pt x="236865" y="3352799"/>
                  </a:lnTo>
                  <a:lnTo>
                    <a:pt x="243074" y="3365499"/>
                  </a:lnTo>
                  <a:lnTo>
                    <a:pt x="249457" y="3365499"/>
                  </a:lnTo>
                  <a:lnTo>
                    <a:pt x="256016" y="3378199"/>
                  </a:lnTo>
                  <a:lnTo>
                    <a:pt x="262750" y="3390899"/>
                  </a:lnTo>
                  <a:close/>
                </a:path>
                <a:path w="8115300" h="3644900">
                  <a:moveTo>
                    <a:pt x="8038251" y="3390899"/>
                  </a:moveTo>
                  <a:lnTo>
                    <a:pt x="7852733" y="3390899"/>
                  </a:lnTo>
                  <a:lnTo>
                    <a:pt x="7859467" y="3378199"/>
                  </a:lnTo>
                  <a:lnTo>
                    <a:pt x="7866025" y="3365499"/>
                  </a:lnTo>
                  <a:lnTo>
                    <a:pt x="7872409" y="3365499"/>
                  </a:lnTo>
                  <a:lnTo>
                    <a:pt x="7878617" y="3352799"/>
                  </a:lnTo>
                  <a:lnTo>
                    <a:pt x="7884643" y="3352799"/>
                  </a:lnTo>
                  <a:lnTo>
                    <a:pt x="7890480" y="3340099"/>
                  </a:lnTo>
                  <a:lnTo>
                    <a:pt x="7896126" y="3340099"/>
                  </a:lnTo>
                  <a:lnTo>
                    <a:pt x="7901582" y="3327399"/>
                  </a:lnTo>
                  <a:lnTo>
                    <a:pt x="7906843" y="3314699"/>
                  </a:lnTo>
                  <a:lnTo>
                    <a:pt x="7911901" y="3314699"/>
                  </a:lnTo>
                  <a:lnTo>
                    <a:pt x="7916756" y="3301999"/>
                  </a:lnTo>
                  <a:lnTo>
                    <a:pt x="7921409" y="3289299"/>
                  </a:lnTo>
                  <a:lnTo>
                    <a:pt x="7925853" y="3289299"/>
                  </a:lnTo>
                  <a:lnTo>
                    <a:pt x="7930084" y="3276599"/>
                  </a:lnTo>
                  <a:lnTo>
                    <a:pt x="7934101" y="3263899"/>
                  </a:lnTo>
                  <a:lnTo>
                    <a:pt x="7937905" y="3263899"/>
                  </a:lnTo>
                  <a:lnTo>
                    <a:pt x="7941491" y="3251199"/>
                  </a:lnTo>
                  <a:lnTo>
                    <a:pt x="7944854" y="3238499"/>
                  </a:lnTo>
                  <a:lnTo>
                    <a:pt x="7947995" y="3225799"/>
                  </a:lnTo>
                  <a:lnTo>
                    <a:pt x="7950913" y="3225799"/>
                  </a:lnTo>
                  <a:lnTo>
                    <a:pt x="7953605" y="3213099"/>
                  </a:lnTo>
                  <a:lnTo>
                    <a:pt x="7956068" y="3200399"/>
                  </a:lnTo>
                  <a:lnTo>
                    <a:pt x="7958303" y="3200399"/>
                  </a:lnTo>
                  <a:lnTo>
                    <a:pt x="7960308" y="3187699"/>
                  </a:lnTo>
                  <a:lnTo>
                    <a:pt x="7962081" y="3174999"/>
                  </a:lnTo>
                  <a:lnTo>
                    <a:pt x="7963621" y="3162299"/>
                  </a:lnTo>
                  <a:lnTo>
                    <a:pt x="7964926" y="3162299"/>
                  </a:lnTo>
                  <a:lnTo>
                    <a:pt x="7965999" y="3149599"/>
                  </a:lnTo>
                  <a:lnTo>
                    <a:pt x="7966836" y="3136899"/>
                  </a:lnTo>
                  <a:lnTo>
                    <a:pt x="7967437" y="3124199"/>
                  </a:lnTo>
                  <a:lnTo>
                    <a:pt x="7967802" y="3124199"/>
                  </a:lnTo>
                  <a:lnTo>
                    <a:pt x="7967932" y="3111499"/>
                  </a:lnTo>
                  <a:lnTo>
                    <a:pt x="7967932" y="533399"/>
                  </a:lnTo>
                  <a:lnTo>
                    <a:pt x="7967802" y="520699"/>
                  </a:lnTo>
                  <a:lnTo>
                    <a:pt x="7967437" y="507999"/>
                  </a:lnTo>
                  <a:lnTo>
                    <a:pt x="7966835" y="507999"/>
                  </a:lnTo>
                  <a:lnTo>
                    <a:pt x="7965998" y="495299"/>
                  </a:lnTo>
                  <a:lnTo>
                    <a:pt x="7964926" y="482599"/>
                  </a:lnTo>
                  <a:lnTo>
                    <a:pt x="7963620" y="469899"/>
                  </a:lnTo>
                  <a:lnTo>
                    <a:pt x="7962080" y="469899"/>
                  </a:lnTo>
                  <a:lnTo>
                    <a:pt x="7960307" y="457199"/>
                  </a:lnTo>
                  <a:lnTo>
                    <a:pt x="7958302" y="444499"/>
                  </a:lnTo>
                  <a:lnTo>
                    <a:pt x="7956068" y="444499"/>
                  </a:lnTo>
                  <a:lnTo>
                    <a:pt x="7953605" y="431799"/>
                  </a:lnTo>
                  <a:lnTo>
                    <a:pt x="7950912" y="419099"/>
                  </a:lnTo>
                  <a:lnTo>
                    <a:pt x="7947994" y="406399"/>
                  </a:lnTo>
                  <a:lnTo>
                    <a:pt x="7944853" y="406399"/>
                  </a:lnTo>
                  <a:lnTo>
                    <a:pt x="7941490" y="393699"/>
                  </a:lnTo>
                  <a:lnTo>
                    <a:pt x="7937904" y="380999"/>
                  </a:lnTo>
                  <a:lnTo>
                    <a:pt x="7934100" y="368299"/>
                  </a:lnTo>
                  <a:lnTo>
                    <a:pt x="7930083" y="368299"/>
                  </a:lnTo>
                  <a:lnTo>
                    <a:pt x="7925852" y="355599"/>
                  </a:lnTo>
                  <a:lnTo>
                    <a:pt x="7921408" y="342899"/>
                  </a:lnTo>
                  <a:lnTo>
                    <a:pt x="7916755" y="342899"/>
                  </a:lnTo>
                  <a:lnTo>
                    <a:pt x="7911900" y="330199"/>
                  </a:lnTo>
                  <a:lnTo>
                    <a:pt x="7906842" y="317499"/>
                  </a:lnTo>
                  <a:lnTo>
                    <a:pt x="7901582" y="317499"/>
                  </a:lnTo>
                  <a:lnTo>
                    <a:pt x="7896125" y="304799"/>
                  </a:lnTo>
                  <a:lnTo>
                    <a:pt x="7890479" y="304799"/>
                  </a:lnTo>
                  <a:lnTo>
                    <a:pt x="7884643" y="292099"/>
                  </a:lnTo>
                  <a:lnTo>
                    <a:pt x="7878617" y="279399"/>
                  </a:lnTo>
                  <a:lnTo>
                    <a:pt x="7872408" y="279399"/>
                  </a:lnTo>
                  <a:lnTo>
                    <a:pt x="7866025" y="266699"/>
                  </a:lnTo>
                  <a:lnTo>
                    <a:pt x="7859467" y="266699"/>
                  </a:lnTo>
                  <a:lnTo>
                    <a:pt x="7852733" y="253999"/>
                  </a:lnTo>
                  <a:lnTo>
                    <a:pt x="7845832" y="253999"/>
                  </a:lnTo>
                  <a:lnTo>
                    <a:pt x="7838773" y="241299"/>
                  </a:lnTo>
                  <a:lnTo>
                    <a:pt x="7831555" y="241299"/>
                  </a:lnTo>
                  <a:lnTo>
                    <a:pt x="7824178" y="228599"/>
                  </a:lnTo>
                  <a:lnTo>
                    <a:pt x="8024063" y="228599"/>
                  </a:lnTo>
                  <a:lnTo>
                    <a:pt x="8044928" y="266699"/>
                  </a:lnTo>
                  <a:lnTo>
                    <a:pt x="8063254" y="304799"/>
                  </a:lnTo>
                  <a:lnTo>
                    <a:pt x="8078938" y="342899"/>
                  </a:lnTo>
                  <a:lnTo>
                    <a:pt x="8091895" y="380999"/>
                  </a:lnTo>
                  <a:lnTo>
                    <a:pt x="8102056" y="419099"/>
                  </a:lnTo>
                  <a:lnTo>
                    <a:pt x="8109368" y="457199"/>
                  </a:lnTo>
                  <a:lnTo>
                    <a:pt x="8113790" y="495299"/>
                  </a:lnTo>
                  <a:lnTo>
                    <a:pt x="8115298" y="533399"/>
                  </a:lnTo>
                  <a:lnTo>
                    <a:pt x="8115298" y="3111499"/>
                  </a:lnTo>
                  <a:lnTo>
                    <a:pt x="8113790" y="3149599"/>
                  </a:lnTo>
                  <a:lnTo>
                    <a:pt x="8109367" y="3187699"/>
                  </a:lnTo>
                  <a:lnTo>
                    <a:pt x="8102054" y="3225799"/>
                  </a:lnTo>
                  <a:lnTo>
                    <a:pt x="8091893" y="3263899"/>
                  </a:lnTo>
                  <a:lnTo>
                    <a:pt x="8078937" y="3301999"/>
                  </a:lnTo>
                  <a:lnTo>
                    <a:pt x="8063253" y="3340099"/>
                  </a:lnTo>
                  <a:lnTo>
                    <a:pt x="8044927" y="3378199"/>
                  </a:lnTo>
                  <a:lnTo>
                    <a:pt x="8038251" y="3390899"/>
                  </a:lnTo>
                  <a:close/>
                </a:path>
                <a:path w="8115300" h="3644900">
                  <a:moveTo>
                    <a:pt x="372519" y="3467099"/>
                  </a:moveTo>
                  <a:lnTo>
                    <a:pt x="131403" y="3467099"/>
                  </a:lnTo>
                  <a:lnTo>
                    <a:pt x="122863" y="3454399"/>
                  </a:lnTo>
                  <a:lnTo>
                    <a:pt x="98778" y="3416299"/>
                  </a:lnTo>
                  <a:lnTo>
                    <a:pt x="84036" y="3390899"/>
                  </a:lnTo>
                  <a:lnTo>
                    <a:pt x="269650" y="3390899"/>
                  </a:lnTo>
                  <a:lnTo>
                    <a:pt x="276710" y="3403599"/>
                  </a:lnTo>
                  <a:lnTo>
                    <a:pt x="283928" y="3403599"/>
                  </a:lnTo>
                  <a:lnTo>
                    <a:pt x="291304" y="3416299"/>
                  </a:lnTo>
                  <a:lnTo>
                    <a:pt x="298831" y="3416299"/>
                  </a:lnTo>
                  <a:lnTo>
                    <a:pt x="306498" y="3428999"/>
                  </a:lnTo>
                  <a:lnTo>
                    <a:pt x="322255" y="3428999"/>
                  </a:lnTo>
                  <a:lnTo>
                    <a:pt x="330336" y="3441699"/>
                  </a:lnTo>
                  <a:lnTo>
                    <a:pt x="338537" y="3441699"/>
                  </a:lnTo>
                  <a:lnTo>
                    <a:pt x="346861" y="3454399"/>
                  </a:lnTo>
                  <a:lnTo>
                    <a:pt x="363862" y="3454399"/>
                  </a:lnTo>
                  <a:lnTo>
                    <a:pt x="372519" y="3467099"/>
                  </a:lnTo>
                  <a:close/>
                </a:path>
                <a:path w="8115300" h="3644900">
                  <a:moveTo>
                    <a:pt x="7983947" y="3467099"/>
                  </a:moveTo>
                  <a:lnTo>
                    <a:pt x="7742963" y="3467099"/>
                  </a:lnTo>
                  <a:lnTo>
                    <a:pt x="7751621" y="3454399"/>
                  </a:lnTo>
                  <a:lnTo>
                    <a:pt x="7768621" y="3454399"/>
                  </a:lnTo>
                  <a:lnTo>
                    <a:pt x="7776945" y="3441699"/>
                  </a:lnTo>
                  <a:lnTo>
                    <a:pt x="7785146" y="3441699"/>
                  </a:lnTo>
                  <a:lnTo>
                    <a:pt x="7793226" y="3428999"/>
                  </a:lnTo>
                  <a:lnTo>
                    <a:pt x="7808984" y="3428999"/>
                  </a:lnTo>
                  <a:lnTo>
                    <a:pt x="7816652" y="3416299"/>
                  </a:lnTo>
                  <a:lnTo>
                    <a:pt x="7824178" y="3416299"/>
                  </a:lnTo>
                  <a:lnTo>
                    <a:pt x="7831555" y="3403599"/>
                  </a:lnTo>
                  <a:lnTo>
                    <a:pt x="7838773" y="3403599"/>
                  </a:lnTo>
                  <a:lnTo>
                    <a:pt x="7845832" y="3390899"/>
                  </a:lnTo>
                  <a:lnTo>
                    <a:pt x="8031296" y="3390899"/>
                  </a:lnTo>
                  <a:lnTo>
                    <a:pt x="8008795" y="3428999"/>
                  </a:lnTo>
                  <a:lnTo>
                    <a:pt x="7992484" y="3454399"/>
                  </a:lnTo>
                  <a:lnTo>
                    <a:pt x="7983947" y="3467099"/>
                  </a:lnTo>
                  <a:close/>
                </a:path>
                <a:path w="8115300" h="3644900">
                  <a:moveTo>
                    <a:pt x="501913" y="3505199"/>
                  </a:moveTo>
                  <a:lnTo>
                    <a:pt x="167961" y="3505199"/>
                  </a:lnTo>
                  <a:lnTo>
                    <a:pt x="158469" y="3492499"/>
                  </a:lnTo>
                  <a:lnTo>
                    <a:pt x="149206" y="3479799"/>
                  </a:lnTo>
                  <a:lnTo>
                    <a:pt x="140184" y="3467099"/>
                  </a:lnTo>
                  <a:lnTo>
                    <a:pt x="390137" y="3467099"/>
                  </a:lnTo>
                  <a:lnTo>
                    <a:pt x="399088" y="3479799"/>
                  </a:lnTo>
                  <a:lnTo>
                    <a:pt x="426417" y="3479799"/>
                  </a:lnTo>
                  <a:lnTo>
                    <a:pt x="435675" y="3492499"/>
                  </a:lnTo>
                  <a:lnTo>
                    <a:pt x="492331" y="3492499"/>
                  </a:lnTo>
                  <a:lnTo>
                    <a:pt x="501913" y="3505199"/>
                  </a:lnTo>
                  <a:close/>
                </a:path>
                <a:path w="8115300" h="3644900">
                  <a:moveTo>
                    <a:pt x="7947404" y="3505199"/>
                  </a:moveTo>
                  <a:lnTo>
                    <a:pt x="7613570" y="3505199"/>
                  </a:lnTo>
                  <a:lnTo>
                    <a:pt x="7623152" y="3492499"/>
                  </a:lnTo>
                  <a:lnTo>
                    <a:pt x="7679808" y="3492499"/>
                  </a:lnTo>
                  <a:lnTo>
                    <a:pt x="7689066" y="3479799"/>
                  </a:lnTo>
                  <a:lnTo>
                    <a:pt x="7716395" y="3479799"/>
                  </a:lnTo>
                  <a:lnTo>
                    <a:pt x="7725345" y="3467099"/>
                  </a:lnTo>
                  <a:lnTo>
                    <a:pt x="7975170" y="3467099"/>
                  </a:lnTo>
                  <a:lnTo>
                    <a:pt x="7966152" y="3479799"/>
                  </a:lnTo>
                  <a:lnTo>
                    <a:pt x="7956893" y="3492499"/>
                  </a:lnTo>
                  <a:lnTo>
                    <a:pt x="7947404" y="3505199"/>
                  </a:lnTo>
                  <a:close/>
                </a:path>
                <a:path w="8115300" h="3644900">
                  <a:moveTo>
                    <a:pt x="7917628" y="3530599"/>
                  </a:moveTo>
                  <a:lnTo>
                    <a:pt x="197748" y="3530599"/>
                  </a:lnTo>
                  <a:lnTo>
                    <a:pt x="187601" y="3517899"/>
                  </a:lnTo>
                  <a:lnTo>
                    <a:pt x="177672" y="3505199"/>
                  </a:lnTo>
                  <a:lnTo>
                    <a:pt x="7937696" y="3505199"/>
                  </a:lnTo>
                  <a:lnTo>
                    <a:pt x="7927771" y="3517899"/>
                  </a:lnTo>
                  <a:lnTo>
                    <a:pt x="7917628" y="3530599"/>
                  </a:lnTo>
                  <a:close/>
                </a:path>
                <a:path w="8115300" h="3644900">
                  <a:moveTo>
                    <a:pt x="7896735" y="3543299"/>
                  </a:moveTo>
                  <a:lnTo>
                    <a:pt x="218649" y="3543299"/>
                  </a:lnTo>
                  <a:lnTo>
                    <a:pt x="208102" y="3530599"/>
                  </a:lnTo>
                  <a:lnTo>
                    <a:pt x="7907278" y="3530599"/>
                  </a:lnTo>
                  <a:lnTo>
                    <a:pt x="7896735" y="3543299"/>
                  </a:lnTo>
                  <a:close/>
                </a:path>
                <a:path w="8115300" h="3644900">
                  <a:moveTo>
                    <a:pt x="7863957" y="3568699"/>
                  </a:moveTo>
                  <a:lnTo>
                    <a:pt x="251439" y="3568699"/>
                  </a:lnTo>
                  <a:lnTo>
                    <a:pt x="240324" y="3555999"/>
                  </a:lnTo>
                  <a:lnTo>
                    <a:pt x="229390" y="3543299"/>
                  </a:lnTo>
                  <a:lnTo>
                    <a:pt x="7885998" y="3543299"/>
                  </a:lnTo>
                  <a:lnTo>
                    <a:pt x="7875068" y="3555999"/>
                  </a:lnTo>
                  <a:lnTo>
                    <a:pt x="7863957" y="3568699"/>
                  </a:lnTo>
                  <a:close/>
                </a:path>
                <a:path w="8115300" h="3644900">
                  <a:moveTo>
                    <a:pt x="7841233" y="3581399"/>
                  </a:moveTo>
                  <a:lnTo>
                    <a:pt x="274170" y="3581399"/>
                  </a:lnTo>
                  <a:lnTo>
                    <a:pt x="262721" y="3568699"/>
                  </a:lnTo>
                  <a:lnTo>
                    <a:pt x="7852679" y="3568699"/>
                  </a:lnTo>
                  <a:lnTo>
                    <a:pt x="7841233" y="3581399"/>
                  </a:lnTo>
                  <a:close/>
                </a:path>
                <a:path w="8115300" h="3644900">
                  <a:moveTo>
                    <a:pt x="7817855" y="3594099"/>
                  </a:moveTo>
                  <a:lnTo>
                    <a:pt x="297557" y="3594099"/>
                  </a:lnTo>
                  <a:lnTo>
                    <a:pt x="285787" y="3581399"/>
                  </a:lnTo>
                  <a:lnTo>
                    <a:pt x="7829621" y="3581399"/>
                  </a:lnTo>
                  <a:lnTo>
                    <a:pt x="7817855" y="3594099"/>
                  </a:lnTo>
                  <a:close/>
                </a:path>
                <a:path w="8115300" h="3644900">
                  <a:moveTo>
                    <a:pt x="7793906" y="3606799"/>
                  </a:moveTo>
                  <a:lnTo>
                    <a:pt x="321513" y="3606799"/>
                  </a:lnTo>
                  <a:lnTo>
                    <a:pt x="309465" y="3594099"/>
                  </a:lnTo>
                  <a:lnTo>
                    <a:pt x="7805950" y="3594099"/>
                  </a:lnTo>
                  <a:lnTo>
                    <a:pt x="7793906" y="3606799"/>
                  </a:lnTo>
                  <a:close/>
                </a:path>
                <a:path w="8115300" h="3644900">
                  <a:moveTo>
                    <a:pt x="7756998" y="3619499"/>
                  </a:moveTo>
                  <a:lnTo>
                    <a:pt x="358433" y="3619499"/>
                  </a:lnTo>
                  <a:lnTo>
                    <a:pt x="346012" y="3606799"/>
                  </a:lnTo>
                  <a:lnTo>
                    <a:pt x="7769416" y="3606799"/>
                  </a:lnTo>
                  <a:lnTo>
                    <a:pt x="7756998" y="3619499"/>
                  </a:lnTo>
                  <a:close/>
                </a:path>
                <a:path w="8115300" h="3644900">
                  <a:moveTo>
                    <a:pt x="7719103" y="3632199"/>
                  </a:moveTo>
                  <a:lnTo>
                    <a:pt x="396340" y="3632199"/>
                  </a:lnTo>
                  <a:lnTo>
                    <a:pt x="383605" y="3619499"/>
                  </a:lnTo>
                  <a:lnTo>
                    <a:pt x="7731834" y="3619499"/>
                  </a:lnTo>
                  <a:lnTo>
                    <a:pt x="7719103" y="3632199"/>
                  </a:lnTo>
                  <a:close/>
                </a:path>
                <a:path w="8115300" h="3644900">
                  <a:moveTo>
                    <a:pt x="7667400" y="3644899"/>
                  </a:moveTo>
                  <a:lnTo>
                    <a:pt x="448058" y="3644899"/>
                  </a:lnTo>
                  <a:lnTo>
                    <a:pt x="435022" y="3632199"/>
                  </a:lnTo>
                  <a:lnTo>
                    <a:pt x="7680433" y="3632199"/>
                  </a:lnTo>
                  <a:lnTo>
                    <a:pt x="7667400" y="3644899"/>
                  </a:lnTo>
                  <a:close/>
                </a:path>
              </a:pathLst>
            </a:custGeom>
            <a:solidFill>
              <a:srgbClr val="DAA3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752987" y="1407293"/>
            <a:ext cx="3200400" cy="4114800"/>
            <a:chOff x="9752987" y="1407293"/>
            <a:chExt cx="3200400" cy="4114800"/>
          </a:xfrm>
        </p:grpSpPr>
        <p:sp>
          <p:nvSpPr>
            <p:cNvPr id="17" name="object 17"/>
            <p:cNvSpPr/>
            <p:nvPr/>
          </p:nvSpPr>
          <p:spPr>
            <a:xfrm>
              <a:off x="9819493" y="208528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2641659" y="3369678"/>
                  </a:moveTo>
                  <a:lnTo>
                    <a:pt x="425316" y="3369678"/>
                  </a:lnTo>
                  <a:lnTo>
                    <a:pt x="414875" y="3369550"/>
                  </a:lnTo>
                  <a:lnTo>
                    <a:pt x="373249" y="3366477"/>
                  </a:lnTo>
                  <a:lnTo>
                    <a:pt x="332125" y="3359338"/>
                  </a:lnTo>
                  <a:lnTo>
                    <a:pt x="291899" y="3348199"/>
                  </a:lnTo>
                  <a:lnTo>
                    <a:pt x="252957" y="3333170"/>
                  </a:lnTo>
                  <a:lnTo>
                    <a:pt x="215675" y="3314394"/>
                  </a:lnTo>
                  <a:lnTo>
                    <a:pt x="180413" y="3292052"/>
                  </a:lnTo>
                  <a:lnTo>
                    <a:pt x="147508" y="3266360"/>
                  </a:lnTo>
                  <a:lnTo>
                    <a:pt x="117279" y="3237564"/>
                  </a:lnTo>
                  <a:lnTo>
                    <a:pt x="90017" y="3205943"/>
                  </a:lnTo>
                  <a:lnTo>
                    <a:pt x="65984" y="3171800"/>
                  </a:lnTo>
                  <a:lnTo>
                    <a:pt x="45411" y="3135466"/>
                  </a:lnTo>
                  <a:lnTo>
                    <a:pt x="28497" y="3097288"/>
                  </a:lnTo>
                  <a:lnTo>
                    <a:pt x="15405" y="3057636"/>
                  </a:lnTo>
                  <a:lnTo>
                    <a:pt x="6260" y="3016891"/>
                  </a:lnTo>
                  <a:lnTo>
                    <a:pt x="1152" y="2975445"/>
                  </a:lnTo>
                  <a:lnTo>
                    <a:pt x="0" y="2944144"/>
                  </a:lnTo>
                  <a:lnTo>
                    <a:pt x="0" y="425533"/>
                  </a:lnTo>
                  <a:lnTo>
                    <a:pt x="2048" y="383824"/>
                  </a:lnTo>
                  <a:lnTo>
                    <a:pt x="8172" y="342516"/>
                  </a:lnTo>
                  <a:lnTo>
                    <a:pt x="18313" y="302007"/>
                  </a:lnTo>
                  <a:lnTo>
                    <a:pt x="32375" y="262689"/>
                  </a:lnTo>
                  <a:lnTo>
                    <a:pt x="50220" y="224938"/>
                  </a:lnTo>
                  <a:lnTo>
                    <a:pt x="71678" y="189119"/>
                  </a:lnTo>
                  <a:lnTo>
                    <a:pt x="96542" y="155577"/>
                  </a:lnTo>
                  <a:lnTo>
                    <a:pt x="124572" y="124635"/>
                  </a:lnTo>
                  <a:lnTo>
                    <a:pt x="155498" y="96591"/>
                  </a:lnTo>
                  <a:lnTo>
                    <a:pt x="189023" y="71715"/>
                  </a:lnTo>
                  <a:lnTo>
                    <a:pt x="224823" y="50246"/>
                  </a:lnTo>
                  <a:lnTo>
                    <a:pt x="262554" y="32391"/>
                  </a:lnTo>
                  <a:lnTo>
                    <a:pt x="301853" y="18323"/>
                  </a:lnTo>
                  <a:lnTo>
                    <a:pt x="342341" y="8176"/>
                  </a:lnTo>
                  <a:lnTo>
                    <a:pt x="383628" y="2049"/>
                  </a:lnTo>
                  <a:lnTo>
                    <a:pt x="425316" y="0"/>
                  </a:lnTo>
                  <a:lnTo>
                    <a:pt x="2641659" y="0"/>
                  </a:lnTo>
                  <a:lnTo>
                    <a:pt x="2683348" y="2049"/>
                  </a:lnTo>
                  <a:lnTo>
                    <a:pt x="2724634" y="8176"/>
                  </a:lnTo>
                  <a:lnTo>
                    <a:pt x="2765122" y="18323"/>
                  </a:lnTo>
                  <a:lnTo>
                    <a:pt x="2804421" y="32391"/>
                  </a:lnTo>
                  <a:lnTo>
                    <a:pt x="2842152" y="50246"/>
                  </a:lnTo>
                  <a:lnTo>
                    <a:pt x="2877952" y="71715"/>
                  </a:lnTo>
                  <a:lnTo>
                    <a:pt x="2911477" y="96591"/>
                  </a:lnTo>
                  <a:lnTo>
                    <a:pt x="2942403" y="124635"/>
                  </a:lnTo>
                  <a:lnTo>
                    <a:pt x="2970433" y="155577"/>
                  </a:lnTo>
                  <a:lnTo>
                    <a:pt x="2995297" y="189119"/>
                  </a:lnTo>
                  <a:lnTo>
                    <a:pt x="3016755" y="224938"/>
                  </a:lnTo>
                  <a:lnTo>
                    <a:pt x="3034600" y="262689"/>
                  </a:lnTo>
                  <a:lnTo>
                    <a:pt x="3048662" y="302007"/>
                  </a:lnTo>
                  <a:lnTo>
                    <a:pt x="3058803" y="342516"/>
                  </a:lnTo>
                  <a:lnTo>
                    <a:pt x="3064928" y="383824"/>
                  </a:lnTo>
                  <a:lnTo>
                    <a:pt x="3066976" y="425533"/>
                  </a:lnTo>
                  <a:lnTo>
                    <a:pt x="3066976" y="2944144"/>
                  </a:lnTo>
                  <a:lnTo>
                    <a:pt x="3064928" y="2985853"/>
                  </a:lnTo>
                  <a:lnTo>
                    <a:pt x="3058803" y="3027161"/>
                  </a:lnTo>
                  <a:lnTo>
                    <a:pt x="3048662" y="3067669"/>
                  </a:lnTo>
                  <a:lnTo>
                    <a:pt x="3034600" y="3106988"/>
                  </a:lnTo>
                  <a:lnTo>
                    <a:pt x="3016755" y="3144739"/>
                  </a:lnTo>
                  <a:lnTo>
                    <a:pt x="2995297" y="3180558"/>
                  </a:lnTo>
                  <a:lnTo>
                    <a:pt x="2970433" y="3214099"/>
                  </a:lnTo>
                  <a:lnTo>
                    <a:pt x="2942403" y="3245041"/>
                  </a:lnTo>
                  <a:lnTo>
                    <a:pt x="2911477" y="3273086"/>
                  </a:lnTo>
                  <a:lnTo>
                    <a:pt x="2877952" y="3297962"/>
                  </a:lnTo>
                  <a:lnTo>
                    <a:pt x="2842152" y="3319431"/>
                  </a:lnTo>
                  <a:lnTo>
                    <a:pt x="2804421" y="3337286"/>
                  </a:lnTo>
                  <a:lnTo>
                    <a:pt x="2765122" y="3351354"/>
                  </a:lnTo>
                  <a:lnTo>
                    <a:pt x="2724634" y="3361501"/>
                  </a:lnTo>
                  <a:lnTo>
                    <a:pt x="2683348" y="3367629"/>
                  </a:lnTo>
                  <a:lnTo>
                    <a:pt x="2641659" y="3369678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19493" y="208528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394065" y="0"/>
                  </a:moveTo>
                  <a:lnTo>
                    <a:pt x="2672910" y="0"/>
                  </a:lnTo>
                  <a:lnTo>
                    <a:pt x="2682584" y="118"/>
                  </a:lnTo>
                  <a:lnTo>
                    <a:pt x="2721151" y="2965"/>
                  </a:lnTo>
                  <a:lnTo>
                    <a:pt x="2759253" y="9580"/>
                  </a:lnTo>
                  <a:lnTo>
                    <a:pt x="2796524" y="19900"/>
                  </a:lnTo>
                  <a:lnTo>
                    <a:pt x="2832604" y="33825"/>
                  </a:lnTo>
                  <a:lnTo>
                    <a:pt x="2867147" y="51221"/>
                  </a:lnTo>
                  <a:lnTo>
                    <a:pt x="2899818" y="71921"/>
                  </a:lnTo>
                  <a:lnTo>
                    <a:pt x="2930305" y="95726"/>
                  </a:lnTo>
                  <a:lnTo>
                    <a:pt x="2958313" y="122406"/>
                  </a:lnTo>
                  <a:lnTo>
                    <a:pt x="2983572" y="151703"/>
                  </a:lnTo>
                  <a:lnTo>
                    <a:pt x="3005839" y="183337"/>
                  </a:lnTo>
                  <a:lnTo>
                    <a:pt x="3024901" y="217002"/>
                  </a:lnTo>
                  <a:lnTo>
                    <a:pt x="3040572" y="252375"/>
                  </a:lnTo>
                  <a:lnTo>
                    <a:pt x="3052702" y="289113"/>
                  </a:lnTo>
                  <a:lnTo>
                    <a:pt x="3061175" y="326865"/>
                  </a:lnTo>
                  <a:lnTo>
                    <a:pt x="3065909" y="365266"/>
                  </a:lnTo>
                  <a:lnTo>
                    <a:pt x="3066976" y="394267"/>
                  </a:lnTo>
                  <a:lnTo>
                    <a:pt x="3066976" y="2975410"/>
                  </a:lnTo>
                  <a:lnTo>
                    <a:pt x="3065079" y="3014056"/>
                  </a:lnTo>
                  <a:lnTo>
                    <a:pt x="3059404" y="3052328"/>
                  </a:lnTo>
                  <a:lnTo>
                    <a:pt x="3050008" y="3089860"/>
                  </a:lnTo>
                  <a:lnTo>
                    <a:pt x="3036979" y="3126290"/>
                  </a:lnTo>
                  <a:lnTo>
                    <a:pt x="3020445" y="3161267"/>
                  </a:lnTo>
                  <a:lnTo>
                    <a:pt x="3000564" y="3194453"/>
                  </a:lnTo>
                  <a:lnTo>
                    <a:pt x="2977527" y="3225531"/>
                  </a:lnTo>
                  <a:lnTo>
                    <a:pt x="2951557" y="3254199"/>
                  </a:lnTo>
                  <a:lnTo>
                    <a:pt x="2922903" y="3280183"/>
                  </a:lnTo>
                  <a:lnTo>
                    <a:pt x="2891841" y="3303231"/>
                  </a:lnTo>
                  <a:lnTo>
                    <a:pt x="2858671" y="3323123"/>
                  </a:lnTo>
                  <a:lnTo>
                    <a:pt x="2823712" y="3339666"/>
                  </a:lnTo>
                  <a:lnTo>
                    <a:pt x="2787301" y="3352701"/>
                  </a:lnTo>
                  <a:lnTo>
                    <a:pt x="2749788" y="3362102"/>
                  </a:lnTo>
                  <a:lnTo>
                    <a:pt x="2711535" y="3367779"/>
                  </a:lnTo>
                  <a:lnTo>
                    <a:pt x="2672910" y="3369678"/>
                  </a:lnTo>
                  <a:lnTo>
                    <a:pt x="394065" y="3369678"/>
                  </a:lnTo>
                  <a:lnTo>
                    <a:pt x="355440" y="3367779"/>
                  </a:lnTo>
                  <a:lnTo>
                    <a:pt x="317187" y="3362102"/>
                  </a:lnTo>
                  <a:lnTo>
                    <a:pt x="279674" y="3352701"/>
                  </a:lnTo>
                  <a:lnTo>
                    <a:pt x="243263" y="3339666"/>
                  </a:lnTo>
                  <a:lnTo>
                    <a:pt x="208304" y="3323123"/>
                  </a:lnTo>
                  <a:lnTo>
                    <a:pt x="175134" y="3303231"/>
                  </a:lnTo>
                  <a:lnTo>
                    <a:pt x="144073" y="3280183"/>
                  </a:lnTo>
                  <a:lnTo>
                    <a:pt x="115419" y="3254199"/>
                  </a:lnTo>
                  <a:lnTo>
                    <a:pt x="89448" y="3225531"/>
                  </a:lnTo>
                  <a:lnTo>
                    <a:pt x="66412" y="3194453"/>
                  </a:lnTo>
                  <a:lnTo>
                    <a:pt x="46530" y="3161267"/>
                  </a:lnTo>
                  <a:lnTo>
                    <a:pt x="29996" y="3126290"/>
                  </a:lnTo>
                  <a:lnTo>
                    <a:pt x="16968" y="3089860"/>
                  </a:lnTo>
                  <a:lnTo>
                    <a:pt x="7571" y="3052328"/>
                  </a:lnTo>
                  <a:lnTo>
                    <a:pt x="1897" y="3014056"/>
                  </a:lnTo>
                  <a:lnTo>
                    <a:pt x="0" y="2975410"/>
                  </a:lnTo>
                  <a:lnTo>
                    <a:pt x="0" y="394267"/>
                  </a:lnTo>
                  <a:lnTo>
                    <a:pt x="1897" y="355622"/>
                  </a:lnTo>
                  <a:lnTo>
                    <a:pt x="7571" y="317349"/>
                  </a:lnTo>
                  <a:lnTo>
                    <a:pt x="16968" y="279817"/>
                  </a:lnTo>
                  <a:lnTo>
                    <a:pt x="29996" y="243387"/>
                  </a:lnTo>
                  <a:lnTo>
                    <a:pt x="46530" y="208411"/>
                  </a:lnTo>
                  <a:lnTo>
                    <a:pt x="66412" y="175224"/>
                  </a:lnTo>
                  <a:lnTo>
                    <a:pt x="89448" y="144146"/>
                  </a:lnTo>
                  <a:lnTo>
                    <a:pt x="115419" y="115478"/>
                  </a:lnTo>
                  <a:lnTo>
                    <a:pt x="144073" y="89494"/>
                  </a:lnTo>
                  <a:lnTo>
                    <a:pt x="175134" y="66445"/>
                  </a:lnTo>
                  <a:lnTo>
                    <a:pt x="208304" y="46554"/>
                  </a:lnTo>
                  <a:lnTo>
                    <a:pt x="243263" y="30011"/>
                  </a:lnTo>
                  <a:lnTo>
                    <a:pt x="279674" y="16977"/>
                  </a:lnTo>
                  <a:lnTo>
                    <a:pt x="317187" y="7575"/>
                  </a:lnTo>
                  <a:lnTo>
                    <a:pt x="355440" y="1898"/>
                  </a:lnTo>
                  <a:lnTo>
                    <a:pt x="394065" y="0"/>
                  </a:lnTo>
                  <a:close/>
                </a:path>
              </a:pathLst>
            </a:custGeom>
            <a:ln w="133011">
              <a:solidFill>
                <a:srgbClr val="DAA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75334" y="1407293"/>
              <a:ext cx="1355725" cy="1356360"/>
            </a:xfrm>
            <a:custGeom>
              <a:avLst/>
              <a:gdLst/>
              <a:ahLst/>
              <a:cxnLst/>
              <a:rect l="l" t="t" r="r" b="b"/>
              <a:pathLst>
                <a:path w="1355725" h="1356360">
                  <a:moveTo>
                    <a:pt x="677647" y="1355987"/>
                  </a:moveTo>
                  <a:lnTo>
                    <a:pt x="627801" y="1354150"/>
                  </a:lnTo>
                  <a:lnTo>
                    <a:pt x="578215" y="1348649"/>
                  </a:lnTo>
                  <a:lnTo>
                    <a:pt x="529168" y="1339512"/>
                  </a:lnTo>
                  <a:lnTo>
                    <a:pt x="480936" y="1326792"/>
                  </a:lnTo>
                  <a:lnTo>
                    <a:pt x="433769" y="1310558"/>
                  </a:lnTo>
                  <a:lnTo>
                    <a:pt x="387915" y="1290892"/>
                  </a:lnTo>
                  <a:lnTo>
                    <a:pt x="343631" y="1267904"/>
                  </a:lnTo>
                  <a:lnTo>
                    <a:pt x="301166" y="1241724"/>
                  </a:lnTo>
                  <a:lnTo>
                    <a:pt x="260740" y="1212490"/>
                  </a:lnTo>
                  <a:lnTo>
                    <a:pt x="222566" y="1180354"/>
                  </a:lnTo>
                  <a:lnTo>
                    <a:pt x="186859" y="1145494"/>
                  </a:lnTo>
                  <a:lnTo>
                    <a:pt x="153818" y="1108108"/>
                  </a:lnTo>
                  <a:lnTo>
                    <a:pt x="123615" y="1068391"/>
                  </a:lnTo>
                  <a:lnTo>
                    <a:pt x="96409" y="1026552"/>
                  </a:lnTo>
                  <a:lnTo>
                    <a:pt x="72353" y="982822"/>
                  </a:lnTo>
                  <a:lnTo>
                    <a:pt x="51582" y="937450"/>
                  </a:lnTo>
                  <a:lnTo>
                    <a:pt x="34203" y="890672"/>
                  </a:lnTo>
                  <a:lnTo>
                    <a:pt x="20307" y="842732"/>
                  </a:lnTo>
                  <a:lnTo>
                    <a:pt x="9975" y="793899"/>
                  </a:lnTo>
                  <a:lnTo>
                    <a:pt x="3263" y="744448"/>
                  </a:lnTo>
                  <a:lnTo>
                    <a:pt x="203" y="694637"/>
                  </a:lnTo>
                  <a:lnTo>
                    <a:pt x="0" y="677993"/>
                  </a:lnTo>
                  <a:lnTo>
                    <a:pt x="203" y="661349"/>
                  </a:lnTo>
                  <a:lnTo>
                    <a:pt x="3263" y="611538"/>
                  </a:lnTo>
                  <a:lnTo>
                    <a:pt x="9975" y="562087"/>
                  </a:lnTo>
                  <a:lnTo>
                    <a:pt x="20307" y="513254"/>
                  </a:lnTo>
                  <a:lnTo>
                    <a:pt x="34203" y="465314"/>
                  </a:lnTo>
                  <a:lnTo>
                    <a:pt x="51582" y="418536"/>
                  </a:lnTo>
                  <a:lnTo>
                    <a:pt x="72353" y="373164"/>
                  </a:lnTo>
                  <a:lnTo>
                    <a:pt x="96409" y="329434"/>
                  </a:lnTo>
                  <a:lnTo>
                    <a:pt x="123615" y="287595"/>
                  </a:lnTo>
                  <a:lnTo>
                    <a:pt x="153818" y="247879"/>
                  </a:lnTo>
                  <a:lnTo>
                    <a:pt x="186859" y="210492"/>
                  </a:lnTo>
                  <a:lnTo>
                    <a:pt x="222566" y="175633"/>
                  </a:lnTo>
                  <a:lnTo>
                    <a:pt x="260740" y="143496"/>
                  </a:lnTo>
                  <a:lnTo>
                    <a:pt x="301166" y="114262"/>
                  </a:lnTo>
                  <a:lnTo>
                    <a:pt x="343631" y="88082"/>
                  </a:lnTo>
                  <a:lnTo>
                    <a:pt x="387915" y="65094"/>
                  </a:lnTo>
                  <a:lnTo>
                    <a:pt x="433769" y="45428"/>
                  </a:lnTo>
                  <a:lnTo>
                    <a:pt x="480936" y="29194"/>
                  </a:lnTo>
                  <a:lnTo>
                    <a:pt x="529168" y="16474"/>
                  </a:lnTo>
                  <a:lnTo>
                    <a:pt x="578215" y="7337"/>
                  </a:lnTo>
                  <a:lnTo>
                    <a:pt x="627801" y="1836"/>
                  </a:lnTo>
                  <a:lnTo>
                    <a:pt x="677647" y="0"/>
                  </a:lnTo>
                  <a:lnTo>
                    <a:pt x="694282" y="204"/>
                  </a:lnTo>
                  <a:lnTo>
                    <a:pt x="744068" y="3264"/>
                  </a:lnTo>
                  <a:lnTo>
                    <a:pt x="793493" y="9980"/>
                  </a:lnTo>
                  <a:lnTo>
                    <a:pt x="842301" y="20318"/>
                  </a:lnTo>
                  <a:lnTo>
                    <a:pt x="890217" y="34220"/>
                  </a:lnTo>
                  <a:lnTo>
                    <a:pt x="936971" y="51609"/>
                  </a:lnTo>
                  <a:lnTo>
                    <a:pt x="982320" y="72390"/>
                  </a:lnTo>
                  <a:lnTo>
                    <a:pt x="1026027" y="96458"/>
                  </a:lnTo>
                  <a:lnTo>
                    <a:pt x="1067845" y="123678"/>
                  </a:lnTo>
                  <a:lnTo>
                    <a:pt x="1107541" y="153897"/>
                  </a:lnTo>
                  <a:lnTo>
                    <a:pt x="1144908" y="186955"/>
                  </a:lnTo>
                  <a:lnTo>
                    <a:pt x="1179750" y="222680"/>
                  </a:lnTo>
                  <a:lnTo>
                    <a:pt x="1211870" y="260874"/>
                  </a:lnTo>
                  <a:lnTo>
                    <a:pt x="1241089" y="301320"/>
                  </a:lnTo>
                  <a:lnTo>
                    <a:pt x="1267256" y="343807"/>
                  </a:lnTo>
                  <a:lnTo>
                    <a:pt x="1290232" y="388113"/>
                  </a:lnTo>
                  <a:lnTo>
                    <a:pt x="1309888" y="433991"/>
                  </a:lnTo>
                  <a:lnTo>
                    <a:pt x="1326114" y="481182"/>
                  </a:lnTo>
                  <a:lnTo>
                    <a:pt x="1338827" y="529439"/>
                  </a:lnTo>
                  <a:lnTo>
                    <a:pt x="1347959" y="578511"/>
                  </a:lnTo>
                  <a:lnTo>
                    <a:pt x="1353458" y="628122"/>
                  </a:lnTo>
                  <a:lnTo>
                    <a:pt x="1355294" y="677993"/>
                  </a:lnTo>
                  <a:lnTo>
                    <a:pt x="1355090" y="694637"/>
                  </a:lnTo>
                  <a:lnTo>
                    <a:pt x="1352030" y="744448"/>
                  </a:lnTo>
                  <a:lnTo>
                    <a:pt x="1345318" y="793899"/>
                  </a:lnTo>
                  <a:lnTo>
                    <a:pt x="1334986" y="842732"/>
                  </a:lnTo>
                  <a:lnTo>
                    <a:pt x="1321090" y="890672"/>
                  </a:lnTo>
                  <a:lnTo>
                    <a:pt x="1303710" y="937450"/>
                  </a:lnTo>
                  <a:lnTo>
                    <a:pt x="1282939" y="982822"/>
                  </a:lnTo>
                  <a:lnTo>
                    <a:pt x="1258884" y="1026552"/>
                  </a:lnTo>
                  <a:lnTo>
                    <a:pt x="1231677" y="1068392"/>
                  </a:lnTo>
                  <a:lnTo>
                    <a:pt x="1201475" y="1108108"/>
                  </a:lnTo>
                  <a:lnTo>
                    <a:pt x="1168434" y="1145494"/>
                  </a:lnTo>
                  <a:lnTo>
                    <a:pt x="1132727" y="1180354"/>
                  </a:lnTo>
                  <a:lnTo>
                    <a:pt x="1094552" y="1212490"/>
                  </a:lnTo>
                  <a:lnTo>
                    <a:pt x="1054127" y="1241724"/>
                  </a:lnTo>
                  <a:lnTo>
                    <a:pt x="1011662" y="1267904"/>
                  </a:lnTo>
                  <a:lnTo>
                    <a:pt x="967378" y="1290892"/>
                  </a:lnTo>
                  <a:lnTo>
                    <a:pt x="921524" y="1310558"/>
                  </a:lnTo>
                  <a:lnTo>
                    <a:pt x="874357" y="1326792"/>
                  </a:lnTo>
                  <a:lnTo>
                    <a:pt x="826125" y="1339512"/>
                  </a:lnTo>
                  <a:lnTo>
                    <a:pt x="777078" y="1348649"/>
                  </a:lnTo>
                  <a:lnTo>
                    <a:pt x="727493" y="1354150"/>
                  </a:lnTo>
                  <a:lnTo>
                    <a:pt x="677647" y="1355987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3699270" y="1407293"/>
            <a:ext cx="3200400" cy="4114800"/>
            <a:chOff x="13699270" y="1407293"/>
            <a:chExt cx="3200400" cy="4114800"/>
          </a:xfrm>
        </p:grpSpPr>
        <p:sp>
          <p:nvSpPr>
            <p:cNvPr id="21" name="object 21"/>
            <p:cNvSpPr/>
            <p:nvPr/>
          </p:nvSpPr>
          <p:spPr>
            <a:xfrm>
              <a:off x="13765776" y="208528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2641659" y="3369678"/>
                  </a:moveTo>
                  <a:lnTo>
                    <a:pt x="425316" y="3369678"/>
                  </a:lnTo>
                  <a:lnTo>
                    <a:pt x="414875" y="3369550"/>
                  </a:lnTo>
                  <a:lnTo>
                    <a:pt x="373249" y="3366477"/>
                  </a:lnTo>
                  <a:lnTo>
                    <a:pt x="332125" y="3359338"/>
                  </a:lnTo>
                  <a:lnTo>
                    <a:pt x="291899" y="3348199"/>
                  </a:lnTo>
                  <a:lnTo>
                    <a:pt x="252957" y="3333170"/>
                  </a:lnTo>
                  <a:lnTo>
                    <a:pt x="215675" y="3314394"/>
                  </a:lnTo>
                  <a:lnTo>
                    <a:pt x="180413" y="3292052"/>
                  </a:lnTo>
                  <a:lnTo>
                    <a:pt x="147508" y="3266360"/>
                  </a:lnTo>
                  <a:lnTo>
                    <a:pt x="117279" y="3237564"/>
                  </a:lnTo>
                  <a:lnTo>
                    <a:pt x="90017" y="3205943"/>
                  </a:lnTo>
                  <a:lnTo>
                    <a:pt x="65984" y="3171800"/>
                  </a:lnTo>
                  <a:lnTo>
                    <a:pt x="45411" y="3135466"/>
                  </a:lnTo>
                  <a:lnTo>
                    <a:pt x="28497" y="3097288"/>
                  </a:lnTo>
                  <a:lnTo>
                    <a:pt x="15405" y="3057636"/>
                  </a:lnTo>
                  <a:lnTo>
                    <a:pt x="6260" y="3016891"/>
                  </a:lnTo>
                  <a:lnTo>
                    <a:pt x="1152" y="2975445"/>
                  </a:lnTo>
                  <a:lnTo>
                    <a:pt x="0" y="2944144"/>
                  </a:lnTo>
                  <a:lnTo>
                    <a:pt x="0" y="425533"/>
                  </a:lnTo>
                  <a:lnTo>
                    <a:pt x="2048" y="383824"/>
                  </a:lnTo>
                  <a:lnTo>
                    <a:pt x="8172" y="342516"/>
                  </a:lnTo>
                  <a:lnTo>
                    <a:pt x="18313" y="302007"/>
                  </a:lnTo>
                  <a:lnTo>
                    <a:pt x="32375" y="262689"/>
                  </a:lnTo>
                  <a:lnTo>
                    <a:pt x="50220" y="224938"/>
                  </a:lnTo>
                  <a:lnTo>
                    <a:pt x="71678" y="189119"/>
                  </a:lnTo>
                  <a:lnTo>
                    <a:pt x="96542" y="155577"/>
                  </a:lnTo>
                  <a:lnTo>
                    <a:pt x="124572" y="124635"/>
                  </a:lnTo>
                  <a:lnTo>
                    <a:pt x="155498" y="96591"/>
                  </a:lnTo>
                  <a:lnTo>
                    <a:pt x="189023" y="71715"/>
                  </a:lnTo>
                  <a:lnTo>
                    <a:pt x="224823" y="50246"/>
                  </a:lnTo>
                  <a:lnTo>
                    <a:pt x="262554" y="32391"/>
                  </a:lnTo>
                  <a:lnTo>
                    <a:pt x="301853" y="18323"/>
                  </a:lnTo>
                  <a:lnTo>
                    <a:pt x="342341" y="8176"/>
                  </a:lnTo>
                  <a:lnTo>
                    <a:pt x="383628" y="2049"/>
                  </a:lnTo>
                  <a:lnTo>
                    <a:pt x="425316" y="0"/>
                  </a:lnTo>
                  <a:lnTo>
                    <a:pt x="2641659" y="0"/>
                  </a:lnTo>
                  <a:lnTo>
                    <a:pt x="2683348" y="2049"/>
                  </a:lnTo>
                  <a:lnTo>
                    <a:pt x="2724634" y="8176"/>
                  </a:lnTo>
                  <a:lnTo>
                    <a:pt x="2765122" y="18323"/>
                  </a:lnTo>
                  <a:lnTo>
                    <a:pt x="2804421" y="32391"/>
                  </a:lnTo>
                  <a:lnTo>
                    <a:pt x="2842152" y="50246"/>
                  </a:lnTo>
                  <a:lnTo>
                    <a:pt x="2877952" y="71715"/>
                  </a:lnTo>
                  <a:lnTo>
                    <a:pt x="2911477" y="96591"/>
                  </a:lnTo>
                  <a:lnTo>
                    <a:pt x="2942403" y="124635"/>
                  </a:lnTo>
                  <a:lnTo>
                    <a:pt x="2970433" y="155577"/>
                  </a:lnTo>
                  <a:lnTo>
                    <a:pt x="2995297" y="189119"/>
                  </a:lnTo>
                  <a:lnTo>
                    <a:pt x="3016755" y="224938"/>
                  </a:lnTo>
                  <a:lnTo>
                    <a:pt x="3034600" y="262689"/>
                  </a:lnTo>
                  <a:lnTo>
                    <a:pt x="3048662" y="302007"/>
                  </a:lnTo>
                  <a:lnTo>
                    <a:pt x="3058803" y="342516"/>
                  </a:lnTo>
                  <a:lnTo>
                    <a:pt x="3064928" y="383824"/>
                  </a:lnTo>
                  <a:lnTo>
                    <a:pt x="3066976" y="425533"/>
                  </a:lnTo>
                  <a:lnTo>
                    <a:pt x="3066976" y="2944144"/>
                  </a:lnTo>
                  <a:lnTo>
                    <a:pt x="3064928" y="2985853"/>
                  </a:lnTo>
                  <a:lnTo>
                    <a:pt x="3058803" y="3027161"/>
                  </a:lnTo>
                  <a:lnTo>
                    <a:pt x="3048662" y="3067669"/>
                  </a:lnTo>
                  <a:lnTo>
                    <a:pt x="3034600" y="3106988"/>
                  </a:lnTo>
                  <a:lnTo>
                    <a:pt x="3016755" y="3144739"/>
                  </a:lnTo>
                  <a:lnTo>
                    <a:pt x="2995297" y="3180558"/>
                  </a:lnTo>
                  <a:lnTo>
                    <a:pt x="2970433" y="3214099"/>
                  </a:lnTo>
                  <a:lnTo>
                    <a:pt x="2942403" y="3245041"/>
                  </a:lnTo>
                  <a:lnTo>
                    <a:pt x="2911477" y="3273086"/>
                  </a:lnTo>
                  <a:lnTo>
                    <a:pt x="2877952" y="3297962"/>
                  </a:lnTo>
                  <a:lnTo>
                    <a:pt x="2842152" y="3319431"/>
                  </a:lnTo>
                  <a:lnTo>
                    <a:pt x="2804421" y="3337286"/>
                  </a:lnTo>
                  <a:lnTo>
                    <a:pt x="2765122" y="3351354"/>
                  </a:lnTo>
                  <a:lnTo>
                    <a:pt x="2724634" y="3361501"/>
                  </a:lnTo>
                  <a:lnTo>
                    <a:pt x="2683348" y="3367629"/>
                  </a:lnTo>
                  <a:lnTo>
                    <a:pt x="2641659" y="3369678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65776" y="208528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394065" y="0"/>
                  </a:moveTo>
                  <a:lnTo>
                    <a:pt x="2672910" y="0"/>
                  </a:lnTo>
                  <a:lnTo>
                    <a:pt x="2682584" y="118"/>
                  </a:lnTo>
                  <a:lnTo>
                    <a:pt x="2721151" y="2965"/>
                  </a:lnTo>
                  <a:lnTo>
                    <a:pt x="2759253" y="9580"/>
                  </a:lnTo>
                  <a:lnTo>
                    <a:pt x="2796524" y="19900"/>
                  </a:lnTo>
                  <a:lnTo>
                    <a:pt x="2832604" y="33825"/>
                  </a:lnTo>
                  <a:lnTo>
                    <a:pt x="2867147" y="51221"/>
                  </a:lnTo>
                  <a:lnTo>
                    <a:pt x="2899818" y="71921"/>
                  </a:lnTo>
                  <a:lnTo>
                    <a:pt x="2930305" y="95726"/>
                  </a:lnTo>
                  <a:lnTo>
                    <a:pt x="2958313" y="122406"/>
                  </a:lnTo>
                  <a:lnTo>
                    <a:pt x="2983572" y="151703"/>
                  </a:lnTo>
                  <a:lnTo>
                    <a:pt x="3005839" y="183337"/>
                  </a:lnTo>
                  <a:lnTo>
                    <a:pt x="3024901" y="217002"/>
                  </a:lnTo>
                  <a:lnTo>
                    <a:pt x="3040572" y="252375"/>
                  </a:lnTo>
                  <a:lnTo>
                    <a:pt x="3052702" y="289113"/>
                  </a:lnTo>
                  <a:lnTo>
                    <a:pt x="3061175" y="326865"/>
                  </a:lnTo>
                  <a:lnTo>
                    <a:pt x="3065909" y="365266"/>
                  </a:lnTo>
                  <a:lnTo>
                    <a:pt x="3066976" y="394267"/>
                  </a:lnTo>
                  <a:lnTo>
                    <a:pt x="3066976" y="2975410"/>
                  </a:lnTo>
                  <a:lnTo>
                    <a:pt x="3065079" y="3014056"/>
                  </a:lnTo>
                  <a:lnTo>
                    <a:pt x="3059404" y="3052328"/>
                  </a:lnTo>
                  <a:lnTo>
                    <a:pt x="3050008" y="3089860"/>
                  </a:lnTo>
                  <a:lnTo>
                    <a:pt x="3036979" y="3126290"/>
                  </a:lnTo>
                  <a:lnTo>
                    <a:pt x="3020445" y="3161267"/>
                  </a:lnTo>
                  <a:lnTo>
                    <a:pt x="3000564" y="3194453"/>
                  </a:lnTo>
                  <a:lnTo>
                    <a:pt x="2977527" y="3225531"/>
                  </a:lnTo>
                  <a:lnTo>
                    <a:pt x="2951557" y="3254199"/>
                  </a:lnTo>
                  <a:lnTo>
                    <a:pt x="2922903" y="3280183"/>
                  </a:lnTo>
                  <a:lnTo>
                    <a:pt x="2891841" y="3303231"/>
                  </a:lnTo>
                  <a:lnTo>
                    <a:pt x="2858671" y="3323123"/>
                  </a:lnTo>
                  <a:lnTo>
                    <a:pt x="2823712" y="3339666"/>
                  </a:lnTo>
                  <a:lnTo>
                    <a:pt x="2787301" y="3352701"/>
                  </a:lnTo>
                  <a:lnTo>
                    <a:pt x="2749788" y="3362102"/>
                  </a:lnTo>
                  <a:lnTo>
                    <a:pt x="2711535" y="3367779"/>
                  </a:lnTo>
                  <a:lnTo>
                    <a:pt x="2672910" y="3369678"/>
                  </a:lnTo>
                  <a:lnTo>
                    <a:pt x="394065" y="3369678"/>
                  </a:lnTo>
                  <a:lnTo>
                    <a:pt x="355440" y="3367779"/>
                  </a:lnTo>
                  <a:lnTo>
                    <a:pt x="317187" y="3362102"/>
                  </a:lnTo>
                  <a:lnTo>
                    <a:pt x="279674" y="3352701"/>
                  </a:lnTo>
                  <a:lnTo>
                    <a:pt x="243263" y="3339666"/>
                  </a:lnTo>
                  <a:lnTo>
                    <a:pt x="208304" y="3323123"/>
                  </a:lnTo>
                  <a:lnTo>
                    <a:pt x="175134" y="3303231"/>
                  </a:lnTo>
                  <a:lnTo>
                    <a:pt x="144073" y="3280183"/>
                  </a:lnTo>
                  <a:lnTo>
                    <a:pt x="115419" y="3254199"/>
                  </a:lnTo>
                  <a:lnTo>
                    <a:pt x="89448" y="3225531"/>
                  </a:lnTo>
                  <a:lnTo>
                    <a:pt x="66412" y="3194453"/>
                  </a:lnTo>
                  <a:lnTo>
                    <a:pt x="46530" y="3161267"/>
                  </a:lnTo>
                  <a:lnTo>
                    <a:pt x="29996" y="3126290"/>
                  </a:lnTo>
                  <a:lnTo>
                    <a:pt x="16968" y="3089860"/>
                  </a:lnTo>
                  <a:lnTo>
                    <a:pt x="7571" y="3052328"/>
                  </a:lnTo>
                  <a:lnTo>
                    <a:pt x="1897" y="3014056"/>
                  </a:lnTo>
                  <a:lnTo>
                    <a:pt x="0" y="2975410"/>
                  </a:lnTo>
                  <a:lnTo>
                    <a:pt x="0" y="394267"/>
                  </a:lnTo>
                  <a:lnTo>
                    <a:pt x="1897" y="355622"/>
                  </a:lnTo>
                  <a:lnTo>
                    <a:pt x="7571" y="317349"/>
                  </a:lnTo>
                  <a:lnTo>
                    <a:pt x="16968" y="279817"/>
                  </a:lnTo>
                  <a:lnTo>
                    <a:pt x="29996" y="243387"/>
                  </a:lnTo>
                  <a:lnTo>
                    <a:pt x="46530" y="208411"/>
                  </a:lnTo>
                  <a:lnTo>
                    <a:pt x="66412" y="175224"/>
                  </a:lnTo>
                  <a:lnTo>
                    <a:pt x="89448" y="144146"/>
                  </a:lnTo>
                  <a:lnTo>
                    <a:pt x="115419" y="115478"/>
                  </a:lnTo>
                  <a:lnTo>
                    <a:pt x="144073" y="89494"/>
                  </a:lnTo>
                  <a:lnTo>
                    <a:pt x="175134" y="66445"/>
                  </a:lnTo>
                  <a:lnTo>
                    <a:pt x="208304" y="46554"/>
                  </a:lnTo>
                  <a:lnTo>
                    <a:pt x="243263" y="30011"/>
                  </a:lnTo>
                  <a:lnTo>
                    <a:pt x="279674" y="16977"/>
                  </a:lnTo>
                  <a:lnTo>
                    <a:pt x="317187" y="7575"/>
                  </a:lnTo>
                  <a:lnTo>
                    <a:pt x="355440" y="1898"/>
                  </a:lnTo>
                  <a:lnTo>
                    <a:pt x="394065" y="0"/>
                  </a:lnTo>
                  <a:close/>
                </a:path>
              </a:pathLst>
            </a:custGeom>
            <a:ln w="133011">
              <a:solidFill>
                <a:srgbClr val="DAA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21617" y="1407293"/>
              <a:ext cx="1355725" cy="1356360"/>
            </a:xfrm>
            <a:custGeom>
              <a:avLst/>
              <a:gdLst/>
              <a:ahLst/>
              <a:cxnLst/>
              <a:rect l="l" t="t" r="r" b="b"/>
              <a:pathLst>
                <a:path w="1355725" h="1356360">
                  <a:moveTo>
                    <a:pt x="677647" y="1355987"/>
                  </a:moveTo>
                  <a:lnTo>
                    <a:pt x="627801" y="1354150"/>
                  </a:lnTo>
                  <a:lnTo>
                    <a:pt x="578215" y="1348649"/>
                  </a:lnTo>
                  <a:lnTo>
                    <a:pt x="529168" y="1339512"/>
                  </a:lnTo>
                  <a:lnTo>
                    <a:pt x="480936" y="1326792"/>
                  </a:lnTo>
                  <a:lnTo>
                    <a:pt x="433769" y="1310558"/>
                  </a:lnTo>
                  <a:lnTo>
                    <a:pt x="387915" y="1290892"/>
                  </a:lnTo>
                  <a:lnTo>
                    <a:pt x="343631" y="1267904"/>
                  </a:lnTo>
                  <a:lnTo>
                    <a:pt x="301166" y="1241724"/>
                  </a:lnTo>
                  <a:lnTo>
                    <a:pt x="260740" y="1212490"/>
                  </a:lnTo>
                  <a:lnTo>
                    <a:pt x="222566" y="1180354"/>
                  </a:lnTo>
                  <a:lnTo>
                    <a:pt x="186859" y="1145494"/>
                  </a:lnTo>
                  <a:lnTo>
                    <a:pt x="153818" y="1108108"/>
                  </a:lnTo>
                  <a:lnTo>
                    <a:pt x="123615" y="1068391"/>
                  </a:lnTo>
                  <a:lnTo>
                    <a:pt x="96409" y="1026552"/>
                  </a:lnTo>
                  <a:lnTo>
                    <a:pt x="72353" y="982822"/>
                  </a:lnTo>
                  <a:lnTo>
                    <a:pt x="51582" y="937450"/>
                  </a:lnTo>
                  <a:lnTo>
                    <a:pt x="34203" y="890672"/>
                  </a:lnTo>
                  <a:lnTo>
                    <a:pt x="20307" y="842732"/>
                  </a:lnTo>
                  <a:lnTo>
                    <a:pt x="9975" y="793899"/>
                  </a:lnTo>
                  <a:lnTo>
                    <a:pt x="3263" y="744448"/>
                  </a:lnTo>
                  <a:lnTo>
                    <a:pt x="203" y="694637"/>
                  </a:lnTo>
                  <a:lnTo>
                    <a:pt x="0" y="677993"/>
                  </a:lnTo>
                  <a:lnTo>
                    <a:pt x="203" y="661349"/>
                  </a:lnTo>
                  <a:lnTo>
                    <a:pt x="3263" y="611538"/>
                  </a:lnTo>
                  <a:lnTo>
                    <a:pt x="9975" y="562087"/>
                  </a:lnTo>
                  <a:lnTo>
                    <a:pt x="20307" y="513254"/>
                  </a:lnTo>
                  <a:lnTo>
                    <a:pt x="34203" y="465314"/>
                  </a:lnTo>
                  <a:lnTo>
                    <a:pt x="51582" y="418536"/>
                  </a:lnTo>
                  <a:lnTo>
                    <a:pt x="72353" y="373164"/>
                  </a:lnTo>
                  <a:lnTo>
                    <a:pt x="96409" y="329434"/>
                  </a:lnTo>
                  <a:lnTo>
                    <a:pt x="123615" y="287595"/>
                  </a:lnTo>
                  <a:lnTo>
                    <a:pt x="153818" y="247879"/>
                  </a:lnTo>
                  <a:lnTo>
                    <a:pt x="186859" y="210492"/>
                  </a:lnTo>
                  <a:lnTo>
                    <a:pt x="222566" y="175633"/>
                  </a:lnTo>
                  <a:lnTo>
                    <a:pt x="260740" y="143496"/>
                  </a:lnTo>
                  <a:lnTo>
                    <a:pt x="301166" y="114262"/>
                  </a:lnTo>
                  <a:lnTo>
                    <a:pt x="343631" y="88082"/>
                  </a:lnTo>
                  <a:lnTo>
                    <a:pt x="387915" y="65094"/>
                  </a:lnTo>
                  <a:lnTo>
                    <a:pt x="433769" y="45428"/>
                  </a:lnTo>
                  <a:lnTo>
                    <a:pt x="480936" y="29194"/>
                  </a:lnTo>
                  <a:lnTo>
                    <a:pt x="529168" y="16474"/>
                  </a:lnTo>
                  <a:lnTo>
                    <a:pt x="578215" y="7337"/>
                  </a:lnTo>
                  <a:lnTo>
                    <a:pt x="627801" y="1836"/>
                  </a:lnTo>
                  <a:lnTo>
                    <a:pt x="677647" y="0"/>
                  </a:lnTo>
                  <a:lnTo>
                    <a:pt x="694282" y="204"/>
                  </a:lnTo>
                  <a:lnTo>
                    <a:pt x="744068" y="3264"/>
                  </a:lnTo>
                  <a:lnTo>
                    <a:pt x="793493" y="9980"/>
                  </a:lnTo>
                  <a:lnTo>
                    <a:pt x="842301" y="20318"/>
                  </a:lnTo>
                  <a:lnTo>
                    <a:pt x="890217" y="34220"/>
                  </a:lnTo>
                  <a:lnTo>
                    <a:pt x="936971" y="51609"/>
                  </a:lnTo>
                  <a:lnTo>
                    <a:pt x="982320" y="72390"/>
                  </a:lnTo>
                  <a:lnTo>
                    <a:pt x="1026027" y="96458"/>
                  </a:lnTo>
                  <a:lnTo>
                    <a:pt x="1067845" y="123678"/>
                  </a:lnTo>
                  <a:lnTo>
                    <a:pt x="1107541" y="153897"/>
                  </a:lnTo>
                  <a:lnTo>
                    <a:pt x="1144908" y="186955"/>
                  </a:lnTo>
                  <a:lnTo>
                    <a:pt x="1179750" y="222680"/>
                  </a:lnTo>
                  <a:lnTo>
                    <a:pt x="1211870" y="260874"/>
                  </a:lnTo>
                  <a:lnTo>
                    <a:pt x="1241089" y="301320"/>
                  </a:lnTo>
                  <a:lnTo>
                    <a:pt x="1267256" y="343807"/>
                  </a:lnTo>
                  <a:lnTo>
                    <a:pt x="1290232" y="388113"/>
                  </a:lnTo>
                  <a:lnTo>
                    <a:pt x="1309888" y="433991"/>
                  </a:lnTo>
                  <a:lnTo>
                    <a:pt x="1326114" y="481182"/>
                  </a:lnTo>
                  <a:lnTo>
                    <a:pt x="1338827" y="529439"/>
                  </a:lnTo>
                  <a:lnTo>
                    <a:pt x="1347959" y="578511"/>
                  </a:lnTo>
                  <a:lnTo>
                    <a:pt x="1353458" y="628122"/>
                  </a:lnTo>
                  <a:lnTo>
                    <a:pt x="1355294" y="677993"/>
                  </a:lnTo>
                  <a:lnTo>
                    <a:pt x="1355090" y="694637"/>
                  </a:lnTo>
                  <a:lnTo>
                    <a:pt x="1352030" y="744448"/>
                  </a:lnTo>
                  <a:lnTo>
                    <a:pt x="1345318" y="793899"/>
                  </a:lnTo>
                  <a:lnTo>
                    <a:pt x="1334986" y="842732"/>
                  </a:lnTo>
                  <a:lnTo>
                    <a:pt x="1321090" y="890672"/>
                  </a:lnTo>
                  <a:lnTo>
                    <a:pt x="1303710" y="937450"/>
                  </a:lnTo>
                  <a:lnTo>
                    <a:pt x="1282939" y="982822"/>
                  </a:lnTo>
                  <a:lnTo>
                    <a:pt x="1258884" y="1026552"/>
                  </a:lnTo>
                  <a:lnTo>
                    <a:pt x="1231677" y="1068392"/>
                  </a:lnTo>
                  <a:lnTo>
                    <a:pt x="1201475" y="1108108"/>
                  </a:lnTo>
                  <a:lnTo>
                    <a:pt x="1168434" y="1145494"/>
                  </a:lnTo>
                  <a:lnTo>
                    <a:pt x="1132727" y="1180354"/>
                  </a:lnTo>
                  <a:lnTo>
                    <a:pt x="1094552" y="1212490"/>
                  </a:lnTo>
                  <a:lnTo>
                    <a:pt x="1054127" y="1241724"/>
                  </a:lnTo>
                  <a:lnTo>
                    <a:pt x="1011662" y="1267904"/>
                  </a:lnTo>
                  <a:lnTo>
                    <a:pt x="967378" y="1290892"/>
                  </a:lnTo>
                  <a:lnTo>
                    <a:pt x="921524" y="1310558"/>
                  </a:lnTo>
                  <a:lnTo>
                    <a:pt x="874357" y="1326792"/>
                  </a:lnTo>
                  <a:lnTo>
                    <a:pt x="826125" y="1339512"/>
                  </a:lnTo>
                  <a:lnTo>
                    <a:pt x="777078" y="1348649"/>
                  </a:lnTo>
                  <a:lnTo>
                    <a:pt x="727493" y="1354150"/>
                  </a:lnTo>
                  <a:lnTo>
                    <a:pt x="677647" y="1355987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10395" y="7472289"/>
            <a:ext cx="2174240" cy="2350770"/>
            <a:chOff x="610395" y="7472289"/>
            <a:chExt cx="2174240" cy="2350770"/>
          </a:xfrm>
        </p:grpSpPr>
        <p:sp>
          <p:nvSpPr>
            <p:cNvPr id="25" name="object 25"/>
            <p:cNvSpPr/>
            <p:nvPr/>
          </p:nvSpPr>
          <p:spPr>
            <a:xfrm>
              <a:off x="610395" y="7472289"/>
              <a:ext cx="1042669" cy="2112645"/>
            </a:xfrm>
            <a:custGeom>
              <a:avLst/>
              <a:gdLst/>
              <a:ahLst/>
              <a:cxnLst/>
              <a:rect l="l" t="t" r="r" b="b"/>
              <a:pathLst>
                <a:path w="1042669" h="2112645">
                  <a:moveTo>
                    <a:pt x="509209" y="2112453"/>
                  </a:moveTo>
                  <a:lnTo>
                    <a:pt x="251603" y="2080526"/>
                  </a:lnTo>
                  <a:lnTo>
                    <a:pt x="108405" y="1981922"/>
                  </a:lnTo>
                  <a:lnTo>
                    <a:pt x="64115" y="1924979"/>
                  </a:lnTo>
                  <a:lnTo>
                    <a:pt x="854" y="491321"/>
                  </a:lnTo>
                  <a:lnTo>
                    <a:pt x="0" y="452463"/>
                  </a:lnTo>
                  <a:lnTo>
                    <a:pt x="886" y="427384"/>
                  </a:lnTo>
                  <a:lnTo>
                    <a:pt x="8198" y="368610"/>
                  </a:lnTo>
                  <a:lnTo>
                    <a:pt x="26779" y="301922"/>
                  </a:lnTo>
                  <a:lnTo>
                    <a:pt x="61291" y="231613"/>
                  </a:lnTo>
                  <a:lnTo>
                    <a:pt x="85977" y="196442"/>
                  </a:lnTo>
                  <a:lnTo>
                    <a:pt x="116393" y="161975"/>
                  </a:lnTo>
                  <a:lnTo>
                    <a:pt x="153122" y="128748"/>
                  </a:lnTo>
                  <a:lnTo>
                    <a:pt x="196746" y="97298"/>
                  </a:lnTo>
                  <a:lnTo>
                    <a:pt x="247848" y="68162"/>
                  </a:lnTo>
                  <a:lnTo>
                    <a:pt x="307010" y="41876"/>
                  </a:lnTo>
                  <a:lnTo>
                    <a:pt x="374815" y="18976"/>
                  </a:lnTo>
                  <a:lnTo>
                    <a:pt x="451846" y="0"/>
                  </a:lnTo>
                  <a:lnTo>
                    <a:pt x="734856" y="11328"/>
                  </a:lnTo>
                  <a:lnTo>
                    <a:pt x="905325" y="129271"/>
                  </a:lnTo>
                  <a:lnTo>
                    <a:pt x="988842" y="265103"/>
                  </a:lnTo>
                  <a:lnTo>
                    <a:pt x="1010995" y="330098"/>
                  </a:lnTo>
                  <a:lnTo>
                    <a:pt x="1012525" y="423464"/>
                  </a:lnTo>
                  <a:lnTo>
                    <a:pt x="1014056" y="490811"/>
                  </a:lnTo>
                  <a:lnTo>
                    <a:pt x="1013203" y="497810"/>
                  </a:lnTo>
                  <a:lnTo>
                    <a:pt x="1012972" y="505479"/>
                  </a:lnTo>
                  <a:lnTo>
                    <a:pt x="1013410" y="513339"/>
                  </a:lnTo>
                  <a:lnTo>
                    <a:pt x="1014566" y="520912"/>
                  </a:lnTo>
                  <a:lnTo>
                    <a:pt x="1022729" y="919888"/>
                  </a:lnTo>
                  <a:lnTo>
                    <a:pt x="1042625" y="1905591"/>
                  </a:lnTo>
                  <a:lnTo>
                    <a:pt x="896716" y="1969366"/>
                  </a:lnTo>
                  <a:lnTo>
                    <a:pt x="509209" y="2112453"/>
                  </a:lnTo>
                  <a:close/>
                </a:path>
              </a:pathLst>
            </a:custGeom>
            <a:solidFill>
              <a:srgbClr val="A64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80577" y="7686062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003" y="1204068"/>
                  </a:moveTo>
                  <a:lnTo>
                    <a:pt x="557721" y="1202437"/>
                  </a:lnTo>
                  <a:lnTo>
                    <a:pt x="513670" y="1197553"/>
                  </a:lnTo>
                  <a:lnTo>
                    <a:pt x="470098" y="1189439"/>
                  </a:lnTo>
                  <a:lnTo>
                    <a:pt x="427250" y="1178145"/>
                  </a:lnTo>
                  <a:lnTo>
                    <a:pt x="385349" y="1163729"/>
                  </a:lnTo>
                  <a:lnTo>
                    <a:pt x="344613" y="1146267"/>
                  </a:lnTo>
                  <a:lnTo>
                    <a:pt x="305272" y="1125854"/>
                  </a:lnTo>
                  <a:lnTo>
                    <a:pt x="267547" y="1102607"/>
                  </a:lnTo>
                  <a:lnTo>
                    <a:pt x="231635" y="1076648"/>
                  </a:lnTo>
                  <a:lnTo>
                    <a:pt x="197722" y="1048112"/>
                  </a:lnTo>
                  <a:lnTo>
                    <a:pt x="166000" y="1017158"/>
                  </a:lnTo>
                  <a:lnTo>
                    <a:pt x="136648" y="983960"/>
                  </a:lnTo>
                  <a:lnTo>
                    <a:pt x="109816" y="948694"/>
                  </a:lnTo>
                  <a:lnTo>
                    <a:pt x="85647" y="911541"/>
                  </a:lnTo>
                  <a:lnTo>
                    <a:pt x="64277" y="872711"/>
                  </a:lnTo>
                  <a:lnTo>
                    <a:pt x="45824" y="832422"/>
                  </a:lnTo>
                  <a:lnTo>
                    <a:pt x="30385" y="790885"/>
                  </a:lnTo>
                  <a:lnTo>
                    <a:pt x="18040" y="748316"/>
                  </a:lnTo>
                  <a:lnTo>
                    <a:pt x="8861" y="704954"/>
                  </a:lnTo>
                  <a:lnTo>
                    <a:pt x="2898" y="661043"/>
                  </a:lnTo>
                  <a:lnTo>
                    <a:pt x="181" y="616813"/>
                  </a:lnTo>
                  <a:lnTo>
                    <a:pt x="0" y="602034"/>
                  </a:lnTo>
                  <a:lnTo>
                    <a:pt x="181" y="587255"/>
                  </a:lnTo>
                  <a:lnTo>
                    <a:pt x="2898" y="543024"/>
                  </a:lnTo>
                  <a:lnTo>
                    <a:pt x="8861" y="499113"/>
                  </a:lnTo>
                  <a:lnTo>
                    <a:pt x="18040" y="455751"/>
                  </a:lnTo>
                  <a:lnTo>
                    <a:pt x="30385" y="413182"/>
                  </a:lnTo>
                  <a:lnTo>
                    <a:pt x="45824" y="371645"/>
                  </a:lnTo>
                  <a:lnTo>
                    <a:pt x="64276" y="331356"/>
                  </a:lnTo>
                  <a:lnTo>
                    <a:pt x="85647" y="292526"/>
                  </a:lnTo>
                  <a:lnTo>
                    <a:pt x="109816" y="255374"/>
                  </a:lnTo>
                  <a:lnTo>
                    <a:pt x="136648" y="220107"/>
                  </a:lnTo>
                  <a:lnTo>
                    <a:pt x="166000" y="186910"/>
                  </a:lnTo>
                  <a:lnTo>
                    <a:pt x="197722" y="155955"/>
                  </a:lnTo>
                  <a:lnTo>
                    <a:pt x="231635" y="127419"/>
                  </a:lnTo>
                  <a:lnTo>
                    <a:pt x="267547" y="101461"/>
                  </a:lnTo>
                  <a:lnTo>
                    <a:pt x="305272" y="78214"/>
                  </a:lnTo>
                  <a:lnTo>
                    <a:pt x="344613" y="57801"/>
                  </a:lnTo>
                  <a:lnTo>
                    <a:pt x="385349" y="40338"/>
                  </a:lnTo>
                  <a:lnTo>
                    <a:pt x="427250" y="25923"/>
                  </a:lnTo>
                  <a:lnTo>
                    <a:pt x="470098" y="14628"/>
                  </a:lnTo>
                  <a:lnTo>
                    <a:pt x="513670" y="6515"/>
                  </a:lnTo>
                  <a:lnTo>
                    <a:pt x="557721" y="1630"/>
                  </a:lnTo>
                  <a:lnTo>
                    <a:pt x="602003" y="0"/>
                  </a:lnTo>
                  <a:lnTo>
                    <a:pt x="616781" y="181"/>
                  </a:lnTo>
                  <a:lnTo>
                    <a:pt x="661009" y="2898"/>
                  </a:lnTo>
                  <a:lnTo>
                    <a:pt x="704918" y="8862"/>
                  </a:lnTo>
                  <a:lnTo>
                    <a:pt x="748278" y="18041"/>
                  </a:lnTo>
                  <a:lnTo>
                    <a:pt x="790844" y="30386"/>
                  </a:lnTo>
                  <a:lnTo>
                    <a:pt x="832379" y="45827"/>
                  </a:lnTo>
                  <a:lnTo>
                    <a:pt x="872666" y="64280"/>
                  </a:lnTo>
                  <a:lnTo>
                    <a:pt x="911494" y="85651"/>
                  </a:lnTo>
                  <a:lnTo>
                    <a:pt x="948645" y="109822"/>
                  </a:lnTo>
                  <a:lnTo>
                    <a:pt x="983909" y="136655"/>
                  </a:lnTo>
                  <a:lnTo>
                    <a:pt x="1017105" y="166009"/>
                  </a:lnTo>
                  <a:lnTo>
                    <a:pt x="1048058" y="197732"/>
                  </a:lnTo>
                  <a:lnTo>
                    <a:pt x="1076593" y="231647"/>
                  </a:lnTo>
                  <a:lnTo>
                    <a:pt x="1102550" y="267561"/>
                  </a:lnTo>
                  <a:lnTo>
                    <a:pt x="1125796" y="305288"/>
                  </a:lnTo>
                  <a:lnTo>
                    <a:pt x="1146207" y="344631"/>
                  </a:lnTo>
                  <a:lnTo>
                    <a:pt x="1163669" y="385369"/>
                  </a:lnTo>
                  <a:lnTo>
                    <a:pt x="1178084" y="427272"/>
                  </a:lnTo>
                  <a:lnTo>
                    <a:pt x="1189378" y="470123"/>
                  </a:lnTo>
                  <a:lnTo>
                    <a:pt x="1197490" y="513697"/>
                  </a:lnTo>
                  <a:lnTo>
                    <a:pt x="1202375" y="557750"/>
                  </a:lnTo>
                  <a:lnTo>
                    <a:pt x="1204006" y="602034"/>
                  </a:lnTo>
                  <a:lnTo>
                    <a:pt x="1203825" y="616813"/>
                  </a:lnTo>
                  <a:lnTo>
                    <a:pt x="1201107" y="661044"/>
                  </a:lnTo>
                  <a:lnTo>
                    <a:pt x="1195144" y="704954"/>
                  </a:lnTo>
                  <a:lnTo>
                    <a:pt x="1185965" y="748316"/>
                  </a:lnTo>
                  <a:lnTo>
                    <a:pt x="1173620" y="790885"/>
                  </a:lnTo>
                  <a:lnTo>
                    <a:pt x="1158181" y="832422"/>
                  </a:lnTo>
                  <a:lnTo>
                    <a:pt x="1139729" y="872711"/>
                  </a:lnTo>
                  <a:lnTo>
                    <a:pt x="1118358" y="911541"/>
                  </a:lnTo>
                  <a:lnTo>
                    <a:pt x="1094189" y="948694"/>
                  </a:lnTo>
                  <a:lnTo>
                    <a:pt x="1067357" y="983960"/>
                  </a:lnTo>
                  <a:lnTo>
                    <a:pt x="1038005" y="1017158"/>
                  </a:lnTo>
                  <a:lnTo>
                    <a:pt x="1006283" y="1048112"/>
                  </a:lnTo>
                  <a:lnTo>
                    <a:pt x="972371" y="1076648"/>
                  </a:lnTo>
                  <a:lnTo>
                    <a:pt x="936458" y="1102607"/>
                  </a:lnTo>
                  <a:lnTo>
                    <a:pt x="898733" y="1125854"/>
                  </a:lnTo>
                  <a:lnTo>
                    <a:pt x="859392" y="1146267"/>
                  </a:lnTo>
                  <a:lnTo>
                    <a:pt x="818656" y="1163729"/>
                  </a:lnTo>
                  <a:lnTo>
                    <a:pt x="776755" y="1178145"/>
                  </a:lnTo>
                  <a:lnTo>
                    <a:pt x="733907" y="1189439"/>
                  </a:lnTo>
                  <a:lnTo>
                    <a:pt x="690335" y="1197552"/>
                  </a:lnTo>
                  <a:lnTo>
                    <a:pt x="646284" y="1202437"/>
                  </a:lnTo>
                  <a:lnTo>
                    <a:pt x="602003" y="1204068"/>
                  </a:lnTo>
                  <a:close/>
                </a:path>
              </a:pathLst>
            </a:custGeom>
            <a:solidFill>
              <a:srgbClr val="3C40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1659" y="7848447"/>
              <a:ext cx="393700" cy="861060"/>
            </a:xfrm>
            <a:custGeom>
              <a:avLst/>
              <a:gdLst/>
              <a:ahLst/>
              <a:cxnLst/>
              <a:rect l="l" t="t" r="r" b="b"/>
              <a:pathLst>
                <a:path w="393700" h="861059">
                  <a:moveTo>
                    <a:pt x="64983" y="860563"/>
                  </a:moveTo>
                  <a:lnTo>
                    <a:pt x="49815" y="784208"/>
                  </a:lnTo>
                  <a:lnTo>
                    <a:pt x="36608" y="711147"/>
                  </a:lnTo>
                  <a:lnTo>
                    <a:pt x="25388" y="641421"/>
                  </a:lnTo>
                  <a:lnTo>
                    <a:pt x="16181" y="575066"/>
                  </a:lnTo>
                  <a:lnTo>
                    <a:pt x="9013" y="512122"/>
                  </a:lnTo>
                  <a:lnTo>
                    <a:pt x="3909" y="452626"/>
                  </a:lnTo>
                  <a:lnTo>
                    <a:pt x="896" y="396616"/>
                  </a:lnTo>
                  <a:lnTo>
                    <a:pt x="0" y="344132"/>
                  </a:lnTo>
                  <a:lnTo>
                    <a:pt x="1245" y="295211"/>
                  </a:lnTo>
                  <a:lnTo>
                    <a:pt x="4659" y="249891"/>
                  </a:lnTo>
                  <a:lnTo>
                    <a:pt x="10267" y="208211"/>
                  </a:lnTo>
                  <a:lnTo>
                    <a:pt x="18094" y="170208"/>
                  </a:lnTo>
                  <a:lnTo>
                    <a:pt x="40513" y="105390"/>
                  </a:lnTo>
                  <a:lnTo>
                    <a:pt x="72121" y="55742"/>
                  </a:lnTo>
                  <a:lnTo>
                    <a:pt x="113127" y="21570"/>
                  </a:lnTo>
                  <a:lnTo>
                    <a:pt x="163736" y="3181"/>
                  </a:lnTo>
                  <a:lnTo>
                    <a:pt x="192707" y="0"/>
                  </a:lnTo>
                  <a:lnTo>
                    <a:pt x="224156" y="879"/>
                  </a:lnTo>
                  <a:lnTo>
                    <a:pt x="349890" y="140896"/>
                  </a:lnTo>
                  <a:lnTo>
                    <a:pt x="393215" y="428042"/>
                  </a:lnTo>
                  <a:lnTo>
                    <a:pt x="391676" y="711171"/>
                  </a:lnTo>
                  <a:lnTo>
                    <a:pt x="382820" y="839135"/>
                  </a:lnTo>
                  <a:lnTo>
                    <a:pt x="64983" y="860563"/>
                  </a:lnTo>
                  <a:close/>
                </a:path>
              </a:pathLst>
            </a:custGeom>
            <a:solidFill>
              <a:srgbClr val="CA7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08061" y="7935340"/>
              <a:ext cx="1198245" cy="1311910"/>
            </a:xfrm>
            <a:custGeom>
              <a:avLst/>
              <a:gdLst/>
              <a:ahLst/>
              <a:cxnLst/>
              <a:rect l="l" t="t" r="r" b="b"/>
              <a:pathLst>
                <a:path w="1198245" h="1311909">
                  <a:moveTo>
                    <a:pt x="1197952" y="181330"/>
                  </a:moveTo>
                  <a:lnTo>
                    <a:pt x="1191221" y="174218"/>
                  </a:lnTo>
                  <a:lnTo>
                    <a:pt x="1180096" y="162458"/>
                  </a:lnTo>
                  <a:lnTo>
                    <a:pt x="1153058" y="137071"/>
                  </a:lnTo>
                  <a:lnTo>
                    <a:pt x="1153058" y="157861"/>
                  </a:lnTo>
                  <a:lnTo>
                    <a:pt x="1137805" y="157962"/>
                  </a:lnTo>
                  <a:lnTo>
                    <a:pt x="1118450" y="159194"/>
                  </a:lnTo>
                  <a:lnTo>
                    <a:pt x="1067079" y="166966"/>
                  </a:lnTo>
                  <a:lnTo>
                    <a:pt x="998194" y="184861"/>
                  </a:lnTo>
                  <a:lnTo>
                    <a:pt x="956957" y="198742"/>
                  </a:lnTo>
                  <a:lnTo>
                    <a:pt x="911085" y="216547"/>
                  </a:lnTo>
                  <a:lnTo>
                    <a:pt x="860475" y="238721"/>
                  </a:lnTo>
                  <a:lnTo>
                    <a:pt x="805040" y="265734"/>
                  </a:lnTo>
                  <a:lnTo>
                    <a:pt x="744677" y="298043"/>
                  </a:lnTo>
                  <a:lnTo>
                    <a:pt x="679310" y="336105"/>
                  </a:lnTo>
                  <a:lnTo>
                    <a:pt x="608850" y="380377"/>
                  </a:lnTo>
                  <a:lnTo>
                    <a:pt x="543979" y="424065"/>
                  </a:lnTo>
                  <a:lnTo>
                    <a:pt x="540435" y="419709"/>
                  </a:lnTo>
                  <a:lnTo>
                    <a:pt x="570534" y="373329"/>
                  </a:lnTo>
                  <a:lnTo>
                    <a:pt x="596214" y="337007"/>
                  </a:lnTo>
                  <a:lnTo>
                    <a:pt x="626008" y="298043"/>
                  </a:lnTo>
                  <a:lnTo>
                    <a:pt x="659866" y="257619"/>
                  </a:lnTo>
                  <a:lnTo>
                    <a:pt x="697141" y="217716"/>
                  </a:lnTo>
                  <a:lnTo>
                    <a:pt x="737577" y="179781"/>
                  </a:lnTo>
                  <a:lnTo>
                    <a:pt x="780834" y="145389"/>
                  </a:lnTo>
                  <a:lnTo>
                    <a:pt x="826554" y="116128"/>
                  </a:lnTo>
                  <a:lnTo>
                    <a:pt x="874395" y="93573"/>
                  </a:lnTo>
                  <a:lnTo>
                    <a:pt x="923988" y="79298"/>
                  </a:lnTo>
                  <a:lnTo>
                    <a:pt x="968883" y="75209"/>
                  </a:lnTo>
                  <a:lnTo>
                    <a:pt x="1016965" y="80378"/>
                  </a:lnTo>
                  <a:lnTo>
                    <a:pt x="1063840" y="95872"/>
                  </a:lnTo>
                  <a:lnTo>
                    <a:pt x="1109294" y="121704"/>
                  </a:lnTo>
                  <a:lnTo>
                    <a:pt x="1153058" y="157861"/>
                  </a:lnTo>
                  <a:lnTo>
                    <a:pt x="1153058" y="137071"/>
                  </a:lnTo>
                  <a:lnTo>
                    <a:pt x="1106017" y="100863"/>
                  </a:lnTo>
                  <a:lnTo>
                    <a:pt x="1067371" y="80429"/>
                  </a:lnTo>
                  <a:lnTo>
                    <a:pt x="1027760" y="66929"/>
                  </a:lnTo>
                  <a:lnTo>
                    <a:pt x="987234" y="60350"/>
                  </a:lnTo>
                  <a:lnTo>
                    <a:pt x="945883" y="60693"/>
                  </a:lnTo>
                  <a:lnTo>
                    <a:pt x="903757" y="67983"/>
                  </a:lnTo>
                  <a:lnTo>
                    <a:pt x="860958" y="82194"/>
                  </a:lnTo>
                  <a:lnTo>
                    <a:pt x="817524" y="103365"/>
                  </a:lnTo>
                  <a:lnTo>
                    <a:pt x="773557" y="131470"/>
                  </a:lnTo>
                  <a:lnTo>
                    <a:pt x="729107" y="166535"/>
                  </a:lnTo>
                  <a:lnTo>
                    <a:pt x="688467" y="204089"/>
                  </a:lnTo>
                  <a:lnTo>
                    <a:pt x="651294" y="243293"/>
                  </a:lnTo>
                  <a:lnTo>
                    <a:pt x="618032" y="282397"/>
                  </a:lnTo>
                  <a:lnTo>
                    <a:pt x="589064" y="319646"/>
                  </a:lnTo>
                  <a:lnTo>
                    <a:pt x="564832" y="353275"/>
                  </a:lnTo>
                  <a:lnTo>
                    <a:pt x="537032" y="394347"/>
                  </a:lnTo>
                  <a:lnTo>
                    <a:pt x="524560" y="414375"/>
                  </a:lnTo>
                  <a:lnTo>
                    <a:pt x="521716" y="414108"/>
                  </a:lnTo>
                  <a:lnTo>
                    <a:pt x="512368" y="416877"/>
                  </a:lnTo>
                  <a:lnTo>
                    <a:pt x="504634" y="423164"/>
                  </a:lnTo>
                  <a:lnTo>
                    <a:pt x="480415" y="456450"/>
                  </a:lnTo>
                  <a:lnTo>
                    <a:pt x="479653" y="440283"/>
                  </a:lnTo>
                  <a:lnTo>
                    <a:pt x="478104" y="418071"/>
                  </a:lnTo>
                  <a:lnTo>
                    <a:pt x="474052" y="373583"/>
                  </a:lnTo>
                  <a:lnTo>
                    <a:pt x="466750" y="322338"/>
                  </a:lnTo>
                  <a:lnTo>
                    <a:pt x="466217" y="319747"/>
                  </a:lnTo>
                  <a:lnTo>
                    <a:pt x="466217" y="479018"/>
                  </a:lnTo>
                  <a:lnTo>
                    <a:pt x="464870" y="481291"/>
                  </a:lnTo>
                  <a:lnTo>
                    <a:pt x="428764" y="405853"/>
                  </a:lnTo>
                  <a:lnTo>
                    <a:pt x="392353" y="336461"/>
                  </a:lnTo>
                  <a:lnTo>
                    <a:pt x="357339" y="275640"/>
                  </a:lnTo>
                  <a:lnTo>
                    <a:pt x="323900" y="222846"/>
                  </a:lnTo>
                  <a:lnTo>
                    <a:pt x="292239" y="177533"/>
                  </a:lnTo>
                  <a:lnTo>
                    <a:pt x="262559" y="139115"/>
                  </a:lnTo>
                  <a:lnTo>
                    <a:pt x="235038" y="107061"/>
                  </a:lnTo>
                  <a:lnTo>
                    <a:pt x="187286" y="59791"/>
                  </a:lnTo>
                  <a:lnTo>
                    <a:pt x="150545" y="31280"/>
                  </a:lnTo>
                  <a:lnTo>
                    <a:pt x="136791" y="22669"/>
                  </a:lnTo>
                  <a:lnTo>
                    <a:pt x="193319" y="15494"/>
                  </a:lnTo>
                  <a:lnTo>
                    <a:pt x="244957" y="20053"/>
                  </a:lnTo>
                  <a:lnTo>
                    <a:pt x="291617" y="36372"/>
                  </a:lnTo>
                  <a:lnTo>
                    <a:pt x="333209" y="64503"/>
                  </a:lnTo>
                  <a:lnTo>
                    <a:pt x="367728" y="102209"/>
                  </a:lnTo>
                  <a:lnTo>
                    <a:pt x="395846" y="147497"/>
                  </a:lnTo>
                  <a:lnTo>
                    <a:pt x="418185" y="198081"/>
                  </a:lnTo>
                  <a:lnTo>
                    <a:pt x="435394" y="251650"/>
                  </a:lnTo>
                  <a:lnTo>
                    <a:pt x="448081" y="305930"/>
                  </a:lnTo>
                  <a:lnTo>
                    <a:pt x="456907" y="358635"/>
                  </a:lnTo>
                  <a:lnTo>
                    <a:pt x="462470" y="407479"/>
                  </a:lnTo>
                  <a:lnTo>
                    <a:pt x="465416" y="450151"/>
                  </a:lnTo>
                  <a:lnTo>
                    <a:pt x="466217" y="479018"/>
                  </a:lnTo>
                  <a:lnTo>
                    <a:pt x="466217" y="319747"/>
                  </a:lnTo>
                  <a:lnTo>
                    <a:pt x="455434" y="267182"/>
                  </a:lnTo>
                  <a:lnTo>
                    <a:pt x="439331" y="210921"/>
                  </a:lnTo>
                  <a:lnTo>
                    <a:pt x="417918" y="156857"/>
                  </a:lnTo>
                  <a:lnTo>
                    <a:pt x="392531" y="110667"/>
                  </a:lnTo>
                  <a:lnTo>
                    <a:pt x="363258" y="72428"/>
                  </a:lnTo>
                  <a:lnTo>
                    <a:pt x="330212" y="42164"/>
                  </a:lnTo>
                  <a:lnTo>
                    <a:pt x="293484" y="19977"/>
                  </a:lnTo>
                  <a:lnTo>
                    <a:pt x="253174" y="5905"/>
                  </a:lnTo>
                  <a:lnTo>
                    <a:pt x="209384" y="0"/>
                  </a:lnTo>
                  <a:lnTo>
                    <a:pt x="162229" y="2336"/>
                  </a:lnTo>
                  <a:lnTo>
                    <a:pt x="111798" y="12966"/>
                  </a:lnTo>
                  <a:lnTo>
                    <a:pt x="87312" y="20116"/>
                  </a:lnTo>
                  <a:lnTo>
                    <a:pt x="111290" y="28282"/>
                  </a:lnTo>
                  <a:lnTo>
                    <a:pt x="114490" y="29552"/>
                  </a:lnTo>
                  <a:lnTo>
                    <a:pt x="154203" y="54292"/>
                  </a:lnTo>
                  <a:lnTo>
                    <a:pt x="202387" y="96951"/>
                  </a:lnTo>
                  <a:lnTo>
                    <a:pt x="231990" y="128752"/>
                  </a:lnTo>
                  <a:lnTo>
                    <a:pt x="264807" y="168681"/>
                  </a:lnTo>
                  <a:lnTo>
                    <a:pt x="300494" y="217639"/>
                  </a:lnTo>
                  <a:lnTo>
                    <a:pt x="338734" y="276491"/>
                  </a:lnTo>
                  <a:lnTo>
                    <a:pt x="379183" y="346113"/>
                  </a:lnTo>
                  <a:lnTo>
                    <a:pt x="421500" y="427367"/>
                  </a:lnTo>
                  <a:lnTo>
                    <a:pt x="454761" y="498513"/>
                  </a:lnTo>
                  <a:lnTo>
                    <a:pt x="448259" y="509587"/>
                  </a:lnTo>
                  <a:lnTo>
                    <a:pt x="422897" y="561251"/>
                  </a:lnTo>
                  <a:lnTo>
                    <a:pt x="399376" y="617207"/>
                  </a:lnTo>
                  <a:lnTo>
                    <a:pt x="377659" y="676427"/>
                  </a:lnTo>
                  <a:lnTo>
                    <a:pt x="357720" y="737908"/>
                  </a:lnTo>
                  <a:lnTo>
                    <a:pt x="339521" y="800633"/>
                  </a:lnTo>
                  <a:lnTo>
                    <a:pt x="323024" y="863600"/>
                  </a:lnTo>
                  <a:lnTo>
                    <a:pt x="308216" y="925779"/>
                  </a:lnTo>
                  <a:lnTo>
                    <a:pt x="297713" y="973899"/>
                  </a:lnTo>
                  <a:lnTo>
                    <a:pt x="290245" y="918070"/>
                  </a:lnTo>
                  <a:lnTo>
                    <a:pt x="284238" y="892708"/>
                  </a:lnTo>
                  <a:lnTo>
                    <a:pt x="284238" y="1004290"/>
                  </a:lnTo>
                  <a:lnTo>
                    <a:pt x="261315" y="962825"/>
                  </a:lnTo>
                  <a:lnTo>
                    <a:pt x="232892" y="917778"/>
                  </a:lnTo>
                  <a:lnTo>
                    <a:pt x="200672" y="870534"/>
                  </a:lnTo>
                  <a:lnTo>
                    <a:pt x="166370" y="822540"/>
                  </a:lnTo>
                  <a:lnTo>
                    <a:pt x="106489" y="740892"/>
                  </a:lnTo>
                  <a:lnTo>
                    <a:pt x="82715" y="708050"/>
                  </a:lnTo>
                  <a:lnTo>
                    <a:pt x="42926" y="649693"/>
                  </a:lnTo>
                  <a:lnTo>
                    <a:pt x="16459" y="600214"/>
                  </a:lnTo>
                  <a:lnTo>
                    <a:pt x="14300" y="590727"/>
                  </a:lnTo>
                  <a:lnTo>
                    <a:pt x="14871" y="587451"/>
                  </a:lnTo>
                  <a:lnTo>
                    <a:pt x="14871" y="586943"/>
                  </a:lnTo>
                  <a:lnTo>
                    <a:pt x="16395" y="586435"/>
                  </a:lnTo>
                  <a:lnTo>
                    <a:pt x="19964" y="586435"/>
                  </a:lnTo>
                  <a:lnTo>
                    <a:pt x="21501" y="586943"/>
                  </a:lnTo>
                  <a:lnTo>
                    <a:pt x="22517" y="586435"/>
                  </a:lnTo>
                  <a:lnTo>
                    <a:pt x="68770" y="603732"/>
                  </a:lnTo>
                  <a:lnTo>
                    <a:pt x="110832" y="627621"/>
                  </a:lnTo>
                  <a:lnTo>
                    <a:pt x="148640" y="658050"/>
                  </a:lnTo>
                  <a:lnTo>
                    <a:pt x="182156" y="695007"/>
                  </a:lnTo>
                  <a:lnTo>
                    <a:pt x="211277" y="738441"/>
                  </a:lnTo>
                  <a:lnTo>
                    <a:pt x="235978" y="788314"/>
                  </a:lnTo>
                  <a:lnTo>
                    <a:pt x="256171" y="844588"/>
                  </a:lnTo>
                  <a:lnTo>
                    <a:pt x="268160" y="890498"/>
                  </a:lnTo>
                  <a:lnTo>
                    <a:pt x="276326" y="933627"/>
                  </a:lnTo>
                  <a:lnTo>
                    <a:pt x="281432" y="972159"/>
                  </a:lnTo>
                  <a:lnTo>
                    <a:pt x="284238" y="1004290"/>
                  </a:lnTo>
                  <a:lnTo>
                    <a:pt x="284238" y="892708"/>
                  </a:lnTo>
                  <a:lnTo>
                    <a:pt x="271995" y="841019"/>
                  </a:lnTo>
                  <a:lnTo>
                    <a:pt x="253809" y="789965"/>
                  </a:lnTo>
                  <a:lnTo>
                    <a:pt x="231851" y="743610"/>
                  </a:lnTo>
                  <a:lnTo>
                    <a:pt x="206235" y="702106"/>
                  </a:lnTo>
                  <a:lnTo>
                    <a:pt x="177038" y="665581"/>
                  </a:lnTo>
                  <a:lnTo>
                    <a:pt x="144373" y="634136"/>
                  </a:lnTo>
                  <a:lnTo>
                    <a:pt x="108343" y="607923"/>
                  </a:lnTo>
                  <a:lnTo>
                    <a:pt x="69049" y="587044"/>
                  </a:lnTo>
                  <a:lnTo>
                    <a:pt x="26593" y="571639"/>
                  </a:lnTo>
                  <a:lnTo>
                    <a:pt x="25577" y="571639"/>
                  </a:lnTo>
                  <a:lnTo>
                    <a:pt x="17462" y="570966"/>
                  </a:lnTo>
                  <a:lnTo>
                    <a:pt x="10718" y="572020"/>
                  </a:lnTo>
                  <a:lnTo>
                    <a:pt x="5422" y="574789"/>
                  </a:lnTo>
                  <a:lnTo>
                    <a:pt x="1600" y="579285"/>
                  </a:lnTo>
                  <a:lnTo>
                    <a:pt x="0" y="598271"/>
                  </a:lnTo>
                  <a:lnTo>
                    <a:pt x="11785" y="627570"/>
                  </a:lnTo>
                  <a:lnTo>
                    <a:pt x="36169" y="667931"/>
                  </a:lnTo>
                  <a:lnTo>
                    <a:pt x="72326" y="720128"/>
                  </a:lnTo>
                  <a:lnTo>
                    <a:pt x="154305" y="832612"/>
                  </a:lnTo>
                  <a:lnTo>
                    <a:pt x="188772" y="880859"/>
                  </a:lnTo>
                  <a:lnTo>
                    <a:pt x="221043" y="928141"/>
                  </a:lnTo>
                  <a:lnTo>
                    <a:pt x="249262" y="972959"/>
                  </a:lnTo>
                  <a:lnTo>
                    <a:pt x="271614" y="1013802"/>
                  </a:lnTo>
                  <a:lnTo>
                    <a:pt x="283667" y="1042885"/>
                  </a:lnTo>
                  <a:lnTo>
                    <a:pt x="283489" y="1043762"/>
                  </a:lnTo>
                  <a:lnTo>
                    <a:pt x="273507" y="1097534"/>
                  </a:lnTo>
                  <a:lnTo>
                    <a:pt x="265074" y="1146492"/>
                  </a:lnTo>
                  <a:lnTo>
                    <a:pt x="258152" y="1189596"/>
                  </a:lnTo>
                  <a:lnTo>
                    <a:pt x="248716" y="1254239"/>
                  </a:lnTo>
                  <a:lnTo>
                    <a:pt x="244957" y="1283360"/>
                  </a:lnTo>
                  <a:lnTo>
                    <a:pt x="245579" y="1293342"/>
                  </a:lnTo>
                  <a:lnTo>
                    <a:pt x="249986" y="1301991"/>
                  </a:lnTo>
                  <a:lnTo>
                    <a:pt x="257365" y="1308328"/>
                  </a:lnTo>
                  <a:lnTo>
                    <a:pt x="266890" y="1311427"/>
                  </a:lnTo>
                  <a:lnTo>
                    <a:pt x="269951" y="1311427"/>
                  </a:lnTo>
                  <a:lnTo>
                    <a:pt x="298488" y="1265605"/>
                  </a:lnTo>
                  <a:lnTo>
                    <a:pt x="302171" y="1239520"/>
                  </a:lnTo>
                  <a:lnTo>
                    <a:pt x="313969" y="1163789"/>
                  </a:lnTo>
                  <a:lnTo>
                    <a:pt x="322122" y="1116266"/>
                  </a:lnTo>
                  <a:lnTo>
                    <a:pt x="331800" y="1063713"/>
                  </a:lnTo>
                  <a:lnTo>
                    <a:pt x="368160" y="1013980"/>
                  </a:lnTo>
                  <a:lnTo>
                    <a:pt x="384683" y="1003033"/>
                  </a:lnTo>
                  <a:lnTo>
                    <a:pt x="430593" y="976541"/>
                  </a:lnTo>
                  <a:lnTo>
                    <a:pt x="481215" y="949756"/>
                  </a:lnTo>
                  <a:lnTo>
                    <a:pt x="534225" y="923124"/>
                  </a:lnTo>
                  <a:lnTo>
                    <a:pt x="659155" y="861695"/>
                  </a:lnTo>
                  <a:lnTo>
                    <a:pt x="715416" y="832370"/>
                  </a:lnTo>
                  <a:lnTo>
                    <a:pt x="755738" y="808062"/>
                  </a:lnTo>
                  <a:lnTo>
                    <a:pt x="779792" y="787679"/>
                  </a:lnTo>
                  <a:lnTo>
                    <a:pt x="787260" y="770102"/>
                  </a:lnTo>
                  <a:lnTo>
                    <a:pt x="786752" y="761936"/>
                  </a:lnTo>
                  <a:lnTo>
                    <a:pt x="784885" y="759904"/>
                  </a:lnTo>
                  <a:lnTo>
                    <a:pt x="781138" y="755815"/>
                  </a:lnTo>
                  <a:lnTo>
                    <a:pt x="772477" y="752678"/>
                  </a:lnTo>
                  <a:lnTo>
                    <a:pt x="772477" y="770102"/>
                  </a:lnTo>
                  <a:lnTo>
                    <a:pt x="772477" y="770610"/>
                  </a:lnTo>
                  <a:lnTo>
                    <a:pt x="718388" y="812457"/>
                  </a:lnTo>
                  <a:lnTo>
                    <a:pt x="655891" y="845489"/>
                  </a:lnTo>
                  <a:lnTo>
                    <a:pt x="475615" y="934631"/>
                  </a:lnTo>
                  <a:lnTo>
                    <a:pt x="425043" y="961326"/>
                  </a:lnTo>
                  <a:lnTo>
                    <a:pt x="378879" y="987894"/>
                  </a:lnTo>
                  <a:lnTo>
                    <a:pt x="342011" y="1012215"/>
                  </a:lnTo>
                  <a:lnTo>
                    <a:pt x="342722" y="1008595"/>
                  </a:lnTo>
                  <a:lnTo>
                    <a:pt x="378879" y="955116"/>
                  </a:lnTo>
                  <a:lnTo>
                    <a:pt x="406196" y="920927"/>
                  </a:lnTo>
                  <a:lnTo>
                    <a:pt x="438315" y="885926"/>
                  </a:lnTo>
                  <a:lnTo>
                    <a:pt x="480098" y="847534"/>
                  </a:lnTo>
                  <a:lnTo>
                    <a:pt x="522770" y="816063"/>
                  </a:lnTo>
                  <a:lnTo>
                    <a:pt x="566293" y="791527"/>
                  </a:lnTo>
                  <a:lnTo>
                    <a:pt x="610628" y="773976"/>
                  </a:lnTo>
                  <a:lnTo>
                    <a:pt x="655739" y="763422"/>
                  </a:lnTo>
                  <a:lnTo>
                    <a:pt x="701560" y="759904"/>
                  </a:lnTo>
                  <a:lnTo>
                    <a:pt x="717562" y="760298"/>
                  </a:lnTo>
                  <a:lnTo>
                    <a:pt x="765835" y="766533"/>
                  </a:lnTo>
                  <a:lnTo>
                    <a:pt x="772477" y="770102"/>
                  </a:lnTo>
                  <a:lnTo>
                    <a:pt x="772477" y="752678"/>
                  </a:lnTo>
                  <a:lnTo>
                    <a:pt x="769924" y="751738"/>
                  </a:lnTo>
                  <a:lnTo>
                    <a:pt x="768896" y="751230"/>
                  </a:lnTo>
                  <a:lnTo>
                    <a:pt x="724204" y="745020"/>
                  </a:lnTo>
                  <a:lnTo>
                    <a:pt x="679754" y="745134"/>
                  </a:lnTo>
                  <a:lnTo>
                    <a:pt x="635698" y="751484"/>
                  </a:lnTo>
                  <a:lnTo>
                    <a:pt x="592188" y="764044"/>
                  </a:lnTo>
                  <a:lnTo>
                    <a:pt x="549376" y="782751"/>
                  </a:lnTo>
                  <a:lnTo>
                    <a:pt x="507403" y="807554"/>
                  </a:lnTo>
                  <a:lnTo>
                    <a:pt x="466420" y="838390"/>
                  </a:lnTo>
                  <a:lnTo>
                    <a:pt x="426580" y="875207"/>
                  </a:lnTo>
                  <a:lnTo>
                    <a:pt x="374370" y="934948"/>
                  </a:lnTo>
                  <a:lnTo>
                    <a:pt x="351663" y="966914"/>
                  </a:lnTo>
                  <a:lnTo>
                    <a:pt x="355790" y="947712"/>
                  </a:lnTo>
                  <a:lnTo>
                    <a:pt x="370141" y="886396"/>
                  </a:lnTo>
                  <a:lnTo>
                    <a:pt x="386092" y="824268"/>
                  </a:lnTo>
                  <a:lnTo>
                    <a:pt x="403656" y="762381"/>
                  </a:lnTo>
                  <a:lnTo>
                    <a:pt x="422846" y="701789"/>
                  </a:lnTo>
                  <a:lnTo>
                    <a:pt x="435965" y="665124"/>
                  </a:lnTo>
                  <a:lnTo>
                    <a:pt x="482993" y="635520"/>
                  </a:lnTo>
                  <a:lnTo>
                    <a:pt x="538314" y="611733"/>
                  </a:lnTo>
                  <a:lnTo>
                    <a:pt x="597446" y="594271"/>
                  </a:lnTo>
                  <a:lnTo>
                    <a:pt x="658152" y="582231"/>
                  </a:lnTo>
                  <a:lnTo>
                    <a:pt x="718172" y="574738"/>
                  </a:lnTo>
                  <a:lnTo>
                    <a:pt x="775258" y="570865"/>
                  </a:lnTo>
                  <a:lnTo>
                    <a:pt x="827176" y="569747"/>
                  </a:lnTo>
                  <a:lnTo>
                    <a:pt x="871689" y="570458"/>
                  </a:lnTo>
                  <a:lnTo>
                    <a:pt x="906538" y="572122"/>
                  </a:lnTo>
                  <a:lnTo>
                    <a:pt x="929474" y="573836"/>
                  </a:lnTo>
                  <a:lnTo>
                    <a:pt x="938276" y="574700"/>
                  </a:lnTo>
                  <a:lnTo>
                    <a:pt x="959192" y="577253"/>
                  </a:lnTo>
                  <a:lnTo>
                    <a:pt x="952195" y="569747"/>
                  </a:lnTo>
                  <a:lnTo>
                    <a:pt x="944905" y="561949"/>
                  </a:lnTo>
                  <a:lnTo>
                    <a:pt x="940117" y="557352"/>
                  </a:lnTo>
                  <a:lnTo>
                    <a:pt x="918895" y="537057"/>
                  </a:lnTo>
                  <a:lnTo>
                    <a:pt x="918895" y="557352"/>
                  </a:lnTo>
                  <a:lnTo>
                    <a:pt x="889990" y="555599"/>
                  </a:lnTo>
                  <a:lnTo>
                    <a:pt x="851471" y="554266"/>
                  </a:lnTo>
                  <a:lnTo>
                    <a:pt x="805218" y="554177"/>
                  </a:lnTo>
                  <a:lnTo>
                    <a:pt x="753084" y="556120"/>
                  </a:lnTo>
                  <a:lnTo>
                    <a:pt x="696963" y="560920"/>
                  </a:lnTo>
                  <a:lnTo>
                    <a:pt x="638708" y="569366"/>
                  </a:lnTo>
                  <a:lnTo>
                    <a:pt x="580212" y="582282"/>
                  </a:lnTo>
                  <a:lnTo>
                    <a:pt x="523328" y="600456"/>
                  </a:lnTo>
                  <a:lnTo>
                    <a:pt x="469938" y="624700"/>
                  </a:lnTo>
                  <a:lnTo>
                    <a:pt x="498856" y="595604"/>
                  </a:lnTo>
                  <a:lnTo>
                    <a:pt x="534924" y="564045"/>
                  </a:lnTo>
                  <a:lnTo>
                    <a:pt x="577138" y="533247"/>
                  </a:lnTo>
                  <a:lnTo>
                    <a:pt x="624497" y="506450"/>
                  </a:lnTo>
                  <a:lnTo>
                    <a:pt x="676008" y="486879"/>
                  </a:lnTo>
                  <a:lnTo>
                    <a:pt x="730643" y="477761"/>
                  </a:lnTo>
                  <a:lnTo>
                    <a:pt x="734720" y="477253"/>
                  </a:lnTo>
                  <a:lnTo>
                    <a:pt x="742365" y="477253"/>
                  </a:lnTo>
                  <a:lnTo>
                    <a:pt x="788746" y="482231"/>
                  </a:lnTo>
                  <a:lnTo>
                    <a:pt x="833691" y="497217"/>
                  </a:lnTo>
                  <a:lnTo>
                    <a:pt x="877100" y="522236"/>
                  </a:lnTo>
                  <a:lnTo>
                    <a:pt x="918895" y="557352"/>
                  </a:lnTo>
                  <a:lnTo>
                    <a:pt x="918895" y="537057"/>
                  </a:lnTo>
                  <a:lnTo>
                    <a:pt x="905383" y="524116"/>
                  </a:lnTo>
                  <a:lnTo>
                    <a:pt x="864019" y="495147"/>
                  </a:lnTo>
                  <a:lnTo>
                    <a:pt x="825550" y="477253"/>
                  </a:lnTo>
                  <a:lnTo>
                    <a:pt x="820940" y="475107"/>
                  </a:lnTo>
                  <a:lnTo>
                    <a:pt x="776262" y="464019"/>
                  </a:lnTo>
                  <a:lnTo>
                    <a:pt x="730123" y="461949"/>
                  </a:lnTo>
                  <a:lnTo>
                    <a:pt x="668947" y="472427"/>
                  </a:lnTo>
                  <a:lnTo>
                    <a:pt x="612038" y="494741"/>
                  </a:lnTo>
                  <a:lnTo>
                    <a:pt x="560514" y="524916"/>
                  </a:lnTo>
                  <a:lnTo>
                    <a:pt x="515467" y="559015"/>
                  </a:lnTo>
                  <a:lnTo>
                    <a:pt x="478040" y="593051"/>
                  </a:lnTo>
                  <a:lnTo>
                    <a:pt x="454177" y="618007"/>
                  </a:lnTo>
                  <a:lnTo>
                    <a:pt x="466204" y="588746"/>
                  </a:lnTo>
                  <a:lnTo>
                    <a:pt x="490397" y="538391"/>
                  </a:lnTo>
                  <a:lnTo>
                    <a:pt x="516293" y="493560"/>
                  </a:lnTo>
                  <a:lnTo>
                    <a:pt x="543915" y="455307"/>
                  </a:lnTo>
                  <a:lnTo>
                    <a:pt x="548525" y="446430"/>
                  </a:lnTo>
                  <a:lnTo>
                    <a:pt x="602691" y="403923"/>
                  </a:lnTo>
                  <a:lnTo>
                    <a:pt x="684187" y="352336"/>
                  </a:lnTo>
                  <a:lnTo>
                    <a:pt x="758939" y="309029"/>
                  </a:lnTo>
                  <a:lnTo>
                    <a:pt x="827074" y="273278"/>
                  </a:lnTo>
                  <a:lnTo>
                    <a:pt x="888695" y="244398"/>
                  </a:lnTo>
                  <a:lnTo>
                    <a:pt x="943927" y="221640"/>
                  </a:lnTo>
                  <a:lnTo>
                    <a:pt x="992898" y="204317"/>
                  </a:lnTo>
                  <a:lnTo>
                    <a:pt x="1035697" y="191719"/>
                  </a:lnTo>
                  <a:lnTo>
                    <a:pt x="1103325" y="177800"/>
                  </a:lnTo>
                  <a:lnTo>
                    <a:pt x="1147749" y="174218"/>
                  </a:lnTo>
                  <a:lnTo>
                    <a:pt x="1161567" y="174510"/>
                  </a:lnTo>
                  <a:lnTo>
                    <a:pt x="1169924" y="175247"/>
                  </a:lnTo>
                  <a:lnTo>
                    <a:pt x="1172959" y="175729"/>
                  </a:lnTo>
                  <a:lnTo>
                    <a:pt x="1197952" y="181330"/>
                  </a:lnTo>
                  <a:close/>
                </a:path>
              </a:pathLst>
            </a:custGeom>
            <a:solidFill>
              <a:srgbClr val="E9AB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7544" y="9132475"/>
              <a:ext cx="1181100" cy="690880"/>
            </a:xfrm>
            <a:custGeom>
              <a:avLst/>
              <a:gdLst/>
              <a:ahLst/>
              <a:cxnLst/>
              <a:rect l="l" t="t" r="r" b="b"/>
              <a:pathLst>
                <a:path w="1181100" h="690879">
                  <a:moveTo>
                    <a:pt x="647918" y="690298"/>
                  </a:moveTo>
                  <a:lnTo>
                    <a:pt x="255476" y="612031"/>
                  </a:lnTo>
                  <a:lnTo>
                    <a:pt x="65110" y="382138"/>
                  </a:lnTo>
                  <a:lnTo>
                    <a:pt x="4169" y="141149"/>
                  </a:lnTo>
                  <a:lnTo>
                    <a:pt x="0" y="29591"/>
                  </a:lnTo>
                  <a:lnTo>
                    <a:pt x="1164722" y="0"/>
                  </a:lnTo>
                  <a:lnTo>
                    <a:pt x="1181040" y="99536"/>
                  </a:lnTo>
                  <a:lnTo>
                    <a:pt x="1165169" y="322955"/>
                  </a:lnTo>
                  <a:lnTo>
                    <a:pt x="1019873" y="557471"/>
                  </a:lnTo>
                  <a:lnTo>
                    <a:pt x="647918" y="690298"/>
                  </a:lnTo>
                  <a:close/>
                </a:path>
              </a:pathLst>
            </a:custGeom>
            <a:solidFill>
              <a:srgbClr val="D4A2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66216" y="1714757"/>
            <a:ext cx="784034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185" dirty="0">
                <a:latin typeface="Lucida Sans Unicode"/>
                <a:cs typeface="Lucida Sans Unicode"/>
              </a:rPr>
              <a:t>Technologies</a:t>
            </a:r>
            <a:endParaRPr sz="92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63020" y="3958444"/>
            <a:ext cx="761682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0" dirty="0">
                <a:latin typeface="Tahoma"/>
                <a:cs typeface="Tahoma"/>
              </a:rPr>
              <a:t>The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50" dirty="0">
                <a:latin typeface="Tahoma"/>
                <a:cs typeface="Tahoma"/>
              </a:rPr>
              <a:t>project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90" dirty="0">
                <a:latin typeface="Tahoma"/>
                <a:cs typeface="Tahoma"/>
              </a:rPr>
              <a:t>uses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35" dirty="0">
                <a:latin typeface="Tahoma"/>
                <a:cs typeface="Tahoma"/>
              </a:rPr>
              <a:t>several </a:t>
            </a:r>
            <a:r>
              <a:rPr sz="2500" b="1" spc="-65" dirty="0">
                <a:latin typeface="Tahoma"/>
                <a:cs typeface="Tahoma"/>
              </a:rPr>
              <a:t>technologies,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95" dirty="0">
                <a:latin typeface="Tahoma"/>
                <a:cs typeface="Tahoma"/>
              </a:rPr>
              <a:t>including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63020" y="4399561"/>
            <a:ext cx="74060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5" dirty="0">
                <a:latin typeface="Tahoma"/>
                <a:cs typeface="Tahoma"/>
              </a:rPr>
              <a:t>servomotor </a:t>
            </a:r>
            <a:r>
              <a:rPr sz="2500" b="1" spc="20" dirty="0">
                <a:latin typeface="Tahoma"/>
                <a:cs typeface="Tahoma"/>
              </a:rPr>
              <a:t>for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80" dirty="0">
                <a:latin typeface="Tahoma"/>
                <a:cs typeface="Tahoma"/>
              </a:rPr>
              <a:t>dispensing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65" dirty="0">
                <a:latin typeface="Tahoma"/>
                <a:cs typeface="Tahoma"/>
              </a:rPr>
              <a:t>the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15" dirty="0">
                <a:latin typeface="Tahoma"/>
                <a:cs typeface="Tahoma"/>
              </a:rPr>
              <a:t>food,</a:t>
            </a:r>
            <a:r>
              <a:rPr sz="2500" b="1" spc="-30" dirty="0">
                <a:latin typeface="Tahoma"/>
                <a:cs typeface="Tahoma"/>
              </a:rPr>
              <a:t> an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170" dirty="0">
                <a:latin typeface="Tahoma"/>
                <a:cs typeface="Tahoma"/>
              </a:rPr>
              <a:t>ESP8266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7086" y="4840679"/>
            <a:ext cx="795909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0"/>
              </a:spcBef>
            </a:pPr>
            <a:r>
              <a:rPr sz="2500" b="1" spc="-140" dirty="0">
                <a:latin typeface="Tahoma"/>
                <a:cs typeface="Tahoma"/>
              </a:rPr>
              <a:t>Wi-Fi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130" dirty="0">
                <a:latin typeface="Tahoma"/>
                <a:cs typeface="Tahoma"/>
              </a:rPr>
              <a:t>MCU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for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65" dirty="0">
                <a:latin typeface="Tahoma"/>
                <a:cs typeface="Tahoma"/>
              </a:rPr>
              <a:t>connectivity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and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50" dirty="0">
                <a:latin typeface="Tahoma"/>
                <a:cs typeface="Tahoma"/>
              </a:rPr>
              <a:t>control,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and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7086" y="5222026"/>
            <a:ext cx="7959090" cy="1349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421005">
              <a:lnSpc>
                <a:spcPct val="115799"/>
              </a:lnSpc>
              <a:spcBef>
                <a:spcPts val="95"/>
              </a:spcBef>
            </a:pPr>
            <a:r>
              <a:rPr sz="2500" b="1" spc="-70" dirty="0">
                <a:latin typeface="Tahoma"/>
                <a:cs typeface="Tahoma"/>
              </a:rPr>
              <a:t>mobile </a:t>
            </a:r>
            <a:r>
              <a:rPr sz="2500" b="1" spc="5" dirty="0">
                <a:latin typeface="Tahoma"/>
                <a:cs typeface="Tahoma"/>
              </a:rPr>
              <a:t>app </a:t>
            </a:r>
            <a:r>
              <a:rPr sz="2500" b="1" spc="20" dirty="0">
                <a:latin typeface="Tahoma"/>
                <a:cs typeface="Tahoma"/>
              </a:rPr>
              <a:t>for </a:t>
            </a:r>
            <a:r>
              <a:rPr sz="2500" b="1" spc="-80" dirty="0">
                <a:latin typeface="Tahoma"/>
                <a:cs typeface="Tahoma"/>
              </a:rPr>
              <a:t>scheduling </a:t>
            </a:r>
            <a:r>
              <a:rPr sz="2500" b="1" spc="-25" dirty="0">
                <a:latin typeface="Tahoma"/>
                <a:cs typeface="Tahoma"/>
              </a:rPr>
              <a:t>and </a:t>
            </a:r>
            <a:r>
              <a:rPr sz="2500" b="1" spc="-55" dirty="0">
                <a:latin typeface="Tahoma"/>
                <a:cs typeface="Tahoma"/>
              </a:rPr>
              <a:t>control. </a:t>
            </a:r>
            <a:r>
              <a:rPr sz="2500" b="1" spc="-50" dirty="0">
                <a:latin typeface="Tahoma"/>
                <a:cs typeface="Tahoma"/>
              </a:rPr>
              <a:t>The </a:t>
            </a:r>
            <a:r>
              <a:rPr sz="2500" b="1" spc="5" dirty="0">
                <a:latin typeface="Tahoma"/>
                <a:cs typeface="Tahoma"/>
              </a:rPr>
              <a:t>app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-35" dirty="0">
                <a:latin typeface="Tahoma"/>
                <a:cs typeface="Tahoma"/>
              </a:rPr>
              <a:t>c</a:t>
            </a:r>
            <a:r>
              <a:rPr sz="2500" b="1" spc="-15" dirty="0">
                <a:latin typeface="Tahoma"/>
                <a:cs typeface="Tahoma"/>
              </a:rPr>
              <a:t>o</a:t>
            </a:r>
            <a:r>
              <a:rPr sz="2500" b="1" spc="-85" dirty="0">
                <a:latin typeface="Tahoma"/>
                <a:cs typeface="Tahoma"/>
              </a:rPr>
              <a:t>mm</a:t>
            </a:r>
            <a:r>
              <a:rPr sz="2500" b="1" spc="-140" dirty="0">
                <a:latin typeface="Tahoma"/>
                <a:cs typeface="Tahoma"/>
              </a:rPr>
              <a:t>u</a:t>
            </a:r>
            <a:r>
              <a:rPr sz="2500" b="1" spc="-114" dirty="0">
                <a:latin typeface="Tahoma"/>
                <a:cs typeface="Tahoma"/>
              </a:rPr>
              <a:t>n</a:t>
            </a:r>
            <a:r>
              <a:rPr sz="2500" b="1" spc="-165" dirty="0">
                <a:latin typeface="Tahoma"/>
                <a:cs typeface="Tahoma"/>
              </a:rPr>
              <a:t>i</a:t>
            </a:r>
            <a:r>
              <a:rPr sz="2500" b="1" spc="-35" dirty="0">
                <a:latin typeface="Tahoma"/>
                <a:cs typeface="Tahoma"/>
              </a:rPr>
              <a:t>c</a:t>
            </a:r>
            <a:r>
              <a:rPr sz="2500" b="1" spc="55" dirty="0">
                <a:latin typeface="Tahoma"/>
                <a:cs typeface="Tahoma"/>
              </a:rPr>
              <a:t>a</a:t>
            </a:r>
            <a:r>
              <a:rPr sz="2500" b="1" spc="-25" dirty="0">
                <a:latin typeface="Tahoma"/>
                <a:cs typeface="Tahoma"/>
              </a:rPr>
              <a:t>t</a:t>
            </a:r>
            <a:r>
              <a:rPr sz="2500" b="1" spc="-40" dirty="0">
                <a:latin typeface="Tahoma"/>
                <a:cs typeface="Tahoma"/>
              </a:rPr>
              <a:t>e</a:t>
            </a:r>
            <a:r>
              <a:rPr sz="2500" b="1" spc="-85" dirty="0">
                <a:latin typeface="Tahoma"/>
                <a:cs typeface="Tahoma"/>
              </a:rPr>
              <a:t>s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310" dirty="0">
                <a:latin typeface="Tahoma"/>
                <a:cs typeface="Tahoma"/>
              </a:rPr>
              <a:t>w</a:t>
            </a:r>
            <a:r>
              <a:rPr sz="2500" b="1" spc="-165" dirty="0">
                <a:latin typeface="Tahoma"/>
                <a:cs typeface="Tahoma"/>
              </a:rPr>
              <a:t>i</a:t>
            </a:r>
            <a:r>
              <a:rPr sz="2500" b="1" spc="-25" dirty="0">
                <a:latin typeface="Tahoma"/>
                <a:cs typeface="Tahoma"/>
              </a:rPr>
              <a:t>t</a:t>
            </a:r>
            <a:r>
              <a:rPr sz="2500" b="1" spc="-135" dirty="0">
                <a:latin typeface="Tahoma"/>
                <a:cs typeface="Tahoma"/>
              </a:rPr>
              <a:t>h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t</a:t>
            </a:r>
            <a:r>
              <a:rPr sz="2500" b="1" spc="-140" dirty="0">
                <a:latin typeface="Tahoma"/>
                <a:cs typeface="Tahoma"/>
              </a:rPr>
              <a:t>h</a:t>
            </a:r>
            <a:r>
              <a:rPr sz="2500" b="1" spc="-35" dirty="0">
                <a:latin typeface="Tahoma"/>
                <a:cs typeface="Tahoma"/>
              </a:rPr>
              <a:t>e </a:t>
            </a:r>
            <a:r>
              <a:rPr sz="2500" b="1" spc="-40" dirty="0">
                <a:latin typeface="Tahoma"/>
                <a:cs typeface="Tahoma"/>
              </a:rPr>
              <a:t>e</a:t>
            </a:r>
            <a:r>
              <a:rPr sz="2500" b="1" spc="-90" dirty="0">
                <a:latin typeface="Tahoma"/>
                <a:cs typeface="Tahoma"/>
              </a:rPr>
              <a:t>s</a:t>
            </a:r>
            <a:r>
              <a:rPr sz="2500" b="1" spc="-20" dirty="0">
                <a:latin typeface="Tahoma"/>
                <a:cs typeface="Tahoma"/>
              </a:rPr>
              <a:t>p</a:t>
            </a:r>
            <a:r>
              <a:rPr sz="2500" b="1" spc="-130" dirty="0">
                <a:latin typeface="Tahoma"/>
                <a:cs typeface="Tahoma"/>
              </a:rPr>
              <a:t>8</a:t>
            </a:r>
            <a:r>
              <a:rPr sz="2500" b="1" spc="-260" dirty="0">
                <a:latin typeface="Tahoma"/>
                <a:cs typeface="Tahoma"/>
              </a:rPr>
              <a:t>2</a:t>
            </a:r>
            <a:r>
              <a:rPr sz="2500" b="1" spc="-229" dirty="0">
                <a:latin typeface="Tahoma"/>
                <a:cs typeface="Tahoma"/>
              </a:rPr>
              <a:t>6</a:t>
            </a:r>
            <a:r>
              <a:rPr sz="2500" b="1" spc="-225" dirty="0">
                <a:latin typeface="Tahoma"/>
                <a:cs typeface="Tahoma"/>
              </a:rPr>
              <a:t>6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15" dirty="0">
                <a:latin typeface="Tahoma"/>
                <a:cs typeface="Tahoma"/>
              </a:rPr>
              <a:t>o</a:t>
            </a:r>
            <a:r>
              <a:rPr sz="2500" b="1" spc="-50" dirty="0">
                <a:latin typeface="Tahoma"/>
                <a:cs typeface="Tahoma"/>
              </a:rPr>
              <a:t>v</a:t>
            </a:r>
            <a:r>
              <a:rPr sz="2500" b="1" spc="-40" dirty="0">
                <a:latin typeface="Tahoma"/>
                <a:cs typeface="Tahoma"/>
              </a:rPr>
              <a:t>e</a:t>
            </a:r>
            <a:r>
              <a:rPr sz="2500" b="1" dirty="0">
                <a:latin typeface="Tahoma"/>
                <a:cs typeface="Tahoma"/>
              </a:rPr>
              <a:t>r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215" dirty="0">
                <a:latin typeface="Tahoma"/>
                <a:cs typeface="Tahoma"/>
              </a:rPr>
              <a:t>W</a:t>
            </a:r>
            <a:r>
              <a:rPr sz="2500" b="1" spc="-165" dirty="0">
                <a:latin typeface="Tahoma"/>
                <a:cs typeface="Tahoma"/>
              </a:rPr>
              <a:t>i</a:t>
            </a:r>
            <a:r>
              <a:rPr sz="2500" b="1" spc="-95" dirty="0">
                <a:latin typeface="Tahoma"/>
                <a:cs typeface="Tahoma"/>
              </a:rPr>
              <a:t>-</a:t>
            </a:r>
            <a:r>
              <a:rPr sz="2500" b="1" spc="-55" dirty="0">
                <a:latin typeface="Tahoma"/>
                <a:cs typeface="Tahoma"/>
              </a:rPr>
              <a:t>F</a:t>
            </a:r>
            <a:r>
              <a:rPr sz="2500" b="1" spc="-165" dirty="0">
                <a:latin typeface="Tahoma"/>
                <a:cs typeface="Tahoma"/>
              </a:rPr>
              <a:t>i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t</a:t>
            </a:r>
            <a:r>
              <a:rPr sz="2500" b="1" spc="-5" dirty="0">
                <a:latin typeface="Tahoma"/>
                <a:cs typeface="Tahoma"/>
              </a:rPr>
              <a:t>o  </a:t>
            </a:r>
            <a:r>
              <a:rPr sz="2500" b="1" spc="-65" dirty="0">
                <a:latin typeface="Tahoma"/>
                <a:cs typeface="Tahoma"/>
              </a:rPr>
              <a:t>send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50" dirty="0">
                <a:latin typeface="Tahoma"/>
                <a:cs typeface="Tahoma"/>
              </a:rPr>
              <a:t>commands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20" dirty="0">
                <a:latin typeface="Tahoma"/>
                <a:cs typeface="Tahoma"/>
              </a:rPr>
              <a:t>for</a:t>
            </a:r>
            <a:r>
              <a:rPr sz="2500" b="1" spc="-30" dirty="0">
                <a:latin typeface="Tahoma"/>
                <a:cs typeface="Tahoma"/>
              </a:rPr>
              <a:t> </a:t>
            </a:r>
            <a:r>
              <a:rPr sz="2500" b="1" spc="-45" dirty="0">
                <a:latin typeface="Tahoma"/>
                <a:cs typeface="Tahoma"/>
              </a:rPr>
              <a:t>feeding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25" dirty="0">
                <a:latin typeface="Tahoma"/>
                <a:cs typeface="Tahoma"/>
              </a:rPr>
              <a:t>and</a:t>
            </a:r>
            <a:r>
              <a:rPr sz="2500" b="1" spc="-35" dirty="0">
                <a:latin typeface="Tahoma"/>
                <a:cs typeface="Tahoma"/>
              </a:rPr>
              <a:t> </a:t>
            </a:r>
            <a:r>
              <a:rPr sz="2500" b="1" spc="-90" dirty="0">
                <a:latin typeface="Tahoma"/>
                <a:cs typeface="Tahoma"/>
              </a:rPr>
              <a:t>scheduling.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62946" y="2719343"/>
            <a:ext cx="2917190" cy="2559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0"/>
              </a:spcBef>
            </a:pPr>
            <a:r>
              <a:rPr sz="2050" b="1" spc="-45" dirty="0">
                <a:solidFill>
                  <a:srgbClr val="A64A23"/>
                </a:solidFill>
                <a:latin typeface="Tahoma"/>
                <a:cs typeface="Tahoma"/>
              </a:rPr>
              <a:t>Busy</a:t>
            </a:r>
            <a:r>
              <a:rPr sz="2050" b="1" spc="-35" dirty="0">
                <a:solidFill>
                  <a:srgbClr val="A64A23"/>
                </a:solidFill>
                <a:latin typeface="Tahoma"/>
                <a:cs typeface="Tahoma"/>
              </a:rPr>
              <a:t> </a:t>
            </a:r>
            <a:r>
              <a:rPr sz="2050" b="1" spc="-10" dirty="0">
                <a:solidFill>
                  <a:srgbClr val="A64A23"/>
                </a:solidFill>
                <a:latin typeface="Tahoma"/>
                <a:cs typeface="Tahoma"/>
              </a:rPr>
              <a:t>pet</a:t>
            </a:r>
            <a:r>
              <a:rPr sz="2050" b="1" spc="-30" dirty="0">
                <a:solidFill>
                  <a:srgbClr val="A64A23"/>
                </a:solidFill>
                <a:latin typeface="Tahoma"/>
                <a:cs typeface="Tahoma"/>
              </a:rPr>
              <a:t> </a:t>
            </a:r>
            <a:r>
              <a:rPr sz="2050" b="1" spc="-80" dirty="0">
                <a:solidFill>
                  <a:srgbClr val="A64A23"/>
                </a:solidFill>
                <a:latin typeface="Tahoma"/>
                <a:cs typeface="Tahoma"/>
              </a:rPr>
              <a:t>owners</a:t>
            </a:r>
            <a:r>
              <a:rPr sz="2050" b="1" spc="-80" dirty="0">
                <a:latin typeface="Tahoma"/>
                <a:cs typeface="Tahoma"/>
              </a:rPr>
              <a:t>: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40" dirty="0">
                <a:latin typeface="Tahoma"/>
                <a:cs typeface="Tahoma"/>
              </a:rPr>
              <a:t>Pet 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spc="-65" dirty="0">
                <a:latin typeface="Tahoma"/>
                <a:cs typeface="Tahoma"/>
              </a:rPr>
              <a:t>owners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110" dirty="0">
                <a:latin typeface="Tahoma"/>
                <a:cs typeface="Tahoma"/>
              </a:rPr>
              <a:t>who</a:t>
            </a:r>
            <a:r>
              <a:rPr sz="2050" b="1" spc="-25" dirty="0">
                <a:latin typeface="Tahoma"/>
                <a:cs typeface="Tahoma"/>
              </a:rPr>
              <a:t> </a:t>
            </a:r>
            <a:r>
              <a:rPr sz="2050" b="1" spc="15" dirty="0">
                <a:latin typeface="Tahoma"/>
                <a:cs typeface="Tahoma"/>
              </a:rPr>
              <a:t>are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35" dirty="0">
                <a:latin typeface="Tahoma"/>
                <a:cs typeface="Tahoma"/>
              </a:rPr>
              <a:t>busy 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120" dirty="0">
                <a:latin typeface="Tahoma"/>
                <a:cs typeface="Tahoma"/>
              </a:rPr>
              <a:t>with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70" dirty="0">
                <a:latin typeface="Tahoma"/>
                <a:cs typeface="Tahoma"/>
              </a:rPr>
              <a:t>work</a:t>
            </a:r>
            <a:r>
              <a:rPr sz="2050" b="1" spc="-25" dirty="0">
                <a:latin typeface="Tahoma"/>
                <a:cs typeface="Tahoma"/>
              </a:rPr>
              <a:t> </a:t>
            </a:r>
            <a:r>
              <a:rPr sz="2050" b="1" spc="5" dirty="0">
                <a:latin typeface="Tahoma"/>
                <a:cs typeface="Tahoma"/>
              </a:rPr>
              <a:t>or</a:t>
            </a:r>
            <a:r>
              <a:rPr sz="2050" b="1" spc="-25" dirty="0">
                <a:latin typeface="Tahoma"/>
                <a:cs typeface="Tahoma"/>
              </a:rPr>
              <a:t> other </a:t>
            </a:r>
            <a:r>
              <a:rPr sz="2050" b="1" spc="-20" dirty="0">
                <a:latin typeface="Tahoma"/>
                <a:cs typeface="Tahoma"/>
              </a:rPr>
              <a:t> </a:t>
            </a:r>
            <a:r>
              <a:rPr sz="2050" b="1" spc="-50" dirty="0">
                <a:latin typeface="Tahoma"/>
                <a:cs typeface="Tahoma"/>
              </a:rPr>
              <a:t>activities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can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50" dirty="0">
                <a:latin typeface="Tahoma"/>
                <a:cs typeface="Tahoma"/>
              </a:rPr>
              <a:t>schedule </a:t>
            </a:r>
            <a:r>
              <a:rPr sz="2050" b="1" spc="-585" dirty="0">
                <a:latin typeface="Tahoma"/>
                <a:cs typeface="Tahoma"/>
              </a:rPr>
              <a:t> </a:t>
            </a:r>
            <a:r>
              <a:rPr sz="2050" b="1" spc="-30" dirty="0">
                <a:latin typeface="Tahoma"/>
                <a:cs typeface="Tahoma"/>
              </a:rPr>
              <a:t>feedings </a:t>
            </a:r>
            <a:r>
              <a:rPr sz="2050" b="1" spc="-105" dirty="0">
                <a:latin typeface="Tahoma"/>
                <a:cs typeface="Tahoma"/>
              </a:rPr>
              <a:t>in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5" dirty="0">
                <a:latin typeface="Tahoma"/>
                <a:cs typeface="Tahoma"/>
              </a:rPr>
              <a:t>advance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to </a:t>
            </a:r>
            <a:r>
              <a:rPr sz="2050" b="1" spc="-590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ensure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spc="-50" dirty="0">
                <a:latin typeface="Tahoma"/>
                <a:cs typeface="Tahoma"/>
              </a:rPr>
              <a:t>their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pets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15" dirty="0">
                <a:latin typeface="Tahoma"/>
                <a:cs typeface="Tahoma"/>
              </a:rPr>
              <a:t>are </a:t>
            </a:r>
            <a:r>
              <a:rPr sz="2050" b="1" spc="20" dirty="0">
                <a:latin typeface="Tahoma"/>
                <a:cs typeface="Tahoma"/>
              </a:rPr>
              <a:t> fed</a:t>
            </a:r>
            <a:r>
              <a:rPr sz="2050" b="1" spc="-25" dirty="0">
                <a:latin typeface="Tahoma"/>
                <a:cs typeface="Tahoma"/>
              </a:rPr>
              <a:t> </a:t>
            </a:r>
            <a:r>
              <a:rPr sz="2050" b="1" spc="-35" dirty="0">
                <a:latin typeface="Tahoma"/>
                <a:cs typeface="Tahoma"/>
              </a:rPr>
              <a:t>on</a:t>
            </a:r>
            <a:r>
              <a:rPr sz="2050" b="1" spc="-25" dirty="0">
                <a:latin typeface="Tahoma"/>
                <a:cs typeface="Tahoma"/>
              </a:rPr>
              <a:t> </a:t>
            </a:r>
            <a:r>
              <a:rPr sz="2050" b="1" spc="-70" dirty="0">
                <a:latin typeface="Tahoma"/>
                <a:cs typeface="Tahoma"/>
              </a:rPr>
              <a:t>time.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178995" y="8247494"/>
            <a:ext cx="18542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55" dirty="0">
                <a:latin typeface="Tahoma"/>
                <a:cs typeface="Tahoma"/>
              </a:rPr>
              <a:t>quis</a:t>
            </a:r>
            <a:r>
              <a:rPr sz="1650" b="1" spc="-40" dirty="0">
                <a:latin typeface="Tahoma"/>
                <a:cs typeface="Tahoma"/>
              </a:rPr>
              <a:t> </a:t>
            </a:r>
            <a:r>
              <a:rPr sz="1650" b="1" spc="15" dirty="0">
                <a:latin typeface="Tahoma"/>
                <a:cs typeface="Tahoma"/>
              </a:rPr>
              <a:t>erat</a:t>
            </a:r>
            <a:r>
              <a:rPr sz="1650" b="1" spc="-40" dirty="0">
                <a:latin typeface="Tahoma"/>
                <a:cs typeface="Tahoma"/>
              </a:rPr>
              <a:t> </a:t>
            </a:r>
            <a:r>
              <a:rPr sz="1650" b="1" spc="-5" dirty="0">
                <a:latin typeface="Tahoma"/>
                <a:cs typeface="Tahoma"/>
              </a:rPr>
              <a:t>et</a:t>
            </a:r>
            <a:r>
              <a:rPr sz="1650" b="1" spc="-35" dirty="0">
                <a:latin typeface="Tahoma"/>
                <a:cs typeface="Tahoma"/>
              </a:rPr>
              <a:t> </a:t>
            </a:r>
            <a:r>
              <a:rPr sz="1650" b="1" spc="-10" dirty="0">
                <a:latin typeface="Tahoma"/>
                <a:cs typeface="Tahoma"/>
              </a:rPr>
              <a:t>quam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394998" y="0"/>
            <a:ext cx="56134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60" dirty="0">
                <a:solidFill>
                  <a:srgbClr val="000000"/>
                </a:solidFill>
                <a:latin typeface="Lucida Sans Unicode"/>
                <a:cs typeface="Lucida Sans Unicode"/>
              </a:rPr>
              <a:t>U</a:t>
            </a:r>
            <a:r>
              <a:rPr spc="-445" dirty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spc="-15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pc="-119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pc="-815" dirty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spc="1315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pc="-445" dirty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pc="-440" dirty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</a:p>
        </p:txBody>
      </p:sp>
      <p:grpSp>
        <p:nvGrpSpPr>
          <p:cNvPr id="38" name="object 38"/>
          <p:cNvGrpSpPr/>
          <p:nvPr/>
        </p:nvGrpSpPr>
        <p:grpSpPr>
          <a:xfrm>
            <a:off x="9820595" y="5771904"/>
            <a:ext cx="3200400" cy="4114800"/>
            <a:chOff x="9820595" y="5771904"/>
            <a:chExt cx="3200400" cy="4114800"/>
          </a:xfrm>
        </p:grpSpPr>
        <p:sp>
          <p:nvSpPr>
            <p:cNvPr id="39" name="object 39"/>
            <p:cNvSpPr/>
            <p:nvPr/>
          </p:nvSpPr>
          <p:spPr>
            <a:xfrm>
              <a:off x="9887101" y="644989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2641659" y="3369678"/>
                  </a:moveTo>
                  <a:lnTo>
                    <a:pt x="425316" y="3369678"/>
                  </a:lnTo>
                  <a:lnTo>
                    <a:pt x="414875" y="3369550"/>
                  </a:lnTo>
                  <a:lnTo>
                    <a:pt x="373249" y="3366477"/>
                  </a:lnTo>
                  <a:lnTo>
                    <a:pt x="332125" y="3359338"/>
                  </a:lnTo>
                  <a:lnTo>
                    <a:pt x="291899" y="3348199"/>
                  </a:lnTo>
                  <a:lnTo>
                    <a:pt x="252957" y="3333170"/>
                  </a:lnTo>
                  <a:lnTo>
                    <a:pt x="215675" y="3314394"/>
                  </a:lnTo>
                  <a:lnTo>
                    <a:pt x="180413" y="3292052"/>
                  </a:lnTo>
                  <a:lnTo>
                    <a:pt x="147508" y="3266360"/>
                  </a:lnTo>
                  <a:lnTo>
                    <a:pt x="117279" y="3237564"/>
                  </a:lnTo>
                  <a:lnTo>
                    <a:pt x="90017" y="3205943"/>
                  </a:lnTo>
                  <a:lnTo>
                    <a:pt x="65984" y="3171800"/>
                  </a:lnTo>
                  <a:lnTo>
                    <a:pt x="45411" y="3135466"/>
                  </a:lnTo>
                  <a:lnTo>
                    <a:pt x="28497" y="3097288"/>
                  </a:lnTo>
                  <a:lnTo>
                    <a:pt x="15405" y="3057636"/>
                  </a:lnTo>
                  <a:lnTo>
                    <a:pt x="6260" y="3016891"/>
                  </a:lnTo>
                  <a:lnTo>
                    <a:pt x="1152" y="2975445"/>
                  </a:lnTo>
                  <a:lnTo>
                    <a:pt x="0" y="2944144"/>
                  </a:lnTo>
                  <a:lnTo>
                    <a:pt x="0" y="425533"/>
                  </a:lnTo>
                  <a:lnTo>
                    <a:pt x="2048" y="383824"/>
                  </a:lnTo>
                  <a:lnTo>
                    <a:pt x="8172" y="342516"/>
                  </a:lnTo>
                  <a:lnTo>
                    <a:pt x="18313" y="302007"/>
                  </a:lnTo>
                  <a:lnTo>
                    <a:pt x="32375" y="262689"/>
                  </a:lnTo>
                  <a:lnTo>
                    <a:pt x="50220" y="224938"/>
                  </a:lnTo>
                  <a:lnTo>
                    <a:pt x="71678" y="189119"/>
                  </a:lnTo>
                  <a:lnTo>
                    <a:pt x="96542" y="155577"/>
                  </a:lnTo>
                  <a:lnTo>
                    <a:pt x="124572" y="124635"/>
                  </a:lnTo>
                  <a:lnTo>
                    <a:pt x="155498" y="96591"/>
                  </a:lnTo>
                  <a:lnTo>
                    <a:pt x="189023" y="71715"/>
                  </a:lnTo>
                  <a:lnTo>
                    <a:pt x="224823" y="50246"/>
                  </a:lnTo>
                  <a:lnTo>
                    <a:pt x="262554" y="32391"/>
                  </a:lnTo>
                  <a:lnTo>
                    <a:pt x="301853" y="18323"/>
                  </a:lnTo>
                  <a:lnTo>
                    <a:pt x="342341" y="8176"/>
                  </a:lnTo>
                  <a:lnTo>
                    <a:pt x="383628" y="2049"/>
                  </a:lnTo>
                  <a:lnTo>
                    <a:pt x="425316" y="0"/>
                  </a:lnTo>
                  <a:lnTo>
                    <a:pt x="2641659" y="0"/>
                  </a:lnTo>
                  <a:lnTo>
                    <a:pt x="2683348" y="2049"/>
                  </a:lnTo>
                  <a:lnTo>
                    <a:pt x="2724634" y="8176"/>
                  </a:lnTo>
                  <a:lnTo>
                    <a:pt x="2765122" y="18323"/>
                  </a:lnTo>
                  <a:lnTo>
                    <a:pt x="2804421" y="32391"/>
                  </a:lnTo>
                  <a:lnTo>
                    <a:pt x="2842152" y="50246"/>
                  </a:lnTo>
                  <a:lnTo>
                    <a:pt x="2877952" y="71715"/>
                  </a:lnTo>
                  <a:lnTo>
                    <a:pt x="2911477" y="96591"/>
                  </a:lnTo>
                  <a:lnTo>
                    <a:pt x="2942403" y="124635"/>
                  </a:lnTo>
                  <a:lnTo>
                    <a:pt x="2970433" y="155577"/>
                  </a:lnTo>
                  <a:lnTo>
                    <a:pt x="2995297" y="189119"/>
                  </a:lnTo>
                  <a:lnTo>
                    <a:pt x="3016755" y="224938"/>
                  </a:lnTo>
                  <a:lnTo>
                    <a:pt x="3034600" y="262689"/>
                  </a:lnTo>
                  <a:lnTo>
                    <a:pt x="3048662" y="302007"/>
                  </a:lnTo>
                  <a:lnTo>
                    <a:pt x="3058803" y="342516"/>
                  </a:lnTo>
                  <a:lnTo>
                    <a:pt x="3064928" y="383824"/>
                  </a:lnTo>
                  <a:lnTo>
                    <a:pt x="3066976" y="425533"/>
                  </a:lnTo>
                  <a:lnTo>
                    <a:pt x="3066976" y="2944144"/>
                  </a:lnTo>
                  <a:lnTo>
                    <a:pt x="3064928" y="2985853"/>
                  </a:lnTo>
                  <a:lnTo>
                    <a:pt x="3058803" y="3027161"/>
                  </a:lnTo>
                  <a:lnTo>
                    <a:pt x="3048662" y="3067669"/>
                  </a:lnTo>
                  <a:lnTo>
                    <a:pt x="3034600" y="3106988"/>
                  </a:lnTo>
                  <a:lnTo>
                    <a:pt x="3016755" y="3144739"/>
                  </a:lnTo>
                  <a:lnTo>
                    <a:pt x="2995297" y="3180558"/>
                  </a:lnTo>
                  <a:lnTo>
                    <a:pt x="2970433" y="3214099"/>
                  </a:lnTo>
                  <a:lnTo>
                    <a:pt x="2942403" y="3245041"/>
                  </a:lnTo>
                  <a:lnTo>
                    <a:pt x="2911477" y="3273086"/>
                  </a:lnTo>
                  <a:lnTo>
                    <a:pt x="2877952" y="3297962"/>
                  </a:lnTo>
                  <a:lnTo>
                    <a:pt x="2842152" y="3319431"/>
                  </a:lnTo>
                  <a:lnTo>
                    <a:pt x="2804421" y="3337286"/>
                  </a:lnTo>
                  <a:lnTo>
                    <a:pt x="2765122" y="3351354"/>
                  </a:lnTo>
                  <a:lnTo>
                    <a:pt x="2724634" y="3361501"/>
                  </a:lnTo>
                  <a:lnTo>
                    <a:pt x="2683348" y="3367629"/>
                  </a:lnTo>
                  <a:lnTo>
                    <a:pt x="2641659" y="3369678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87101" y="644989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394065" y="0"/>
                  </a:moveTo>
                  <a:lnTo>
                    <a:pt x="2672910" y="0"/>
                  </a:lnTo>
                  <a:lnTo>
                    <a:pt x="2682584" y="118"/>
                  </a:lnTo>
                  <a:lnTo>
                    <a:pt x="2721151" y="2965"/>
                  </a:lnTo>
                  <a:lnTo>
                    <a:pt x="2759253" y="9580"/>
                  </a:lnTo>
                  <a:lnTo>
                    <a:pt x="2796524" y="19900"/>
                  </a:lnTo>
                  <a:lnTo>
                    <a:pt x="2832604" y="33825"/>
                  </a:lnTo>
                  <a:lnTo>
                    <a:pt x="2867147" y="51221"/>
                  </a:lnTo>
                  <a:lnTo>
                    <a:pt x="2899818" y="71921"/>
                  </a:lnTo>
                  <a:lnTo>
                    <a:pt x="2930305" y="95726"/>
                  </a:lnTo>
                  <a:lnTo>
                    <a:pt x="2958313" y="122406"/>
                  </a:lnTo>
                  <a:lnTo>
                    <a:pt x="2983572" y="151703"/>
                  </a:lnTo>
                  <a:lnTo>
                    <a:pt x="3005839" y="183337"/>
                  </a:lnTo>
                  <a:lnTo>
                    <a:pt x="3024901" y="217002"/>
                  </a:lnTo>
                  <a:lnTo>
                    <a:pt x="3040572" y="252375"/>
                  </a:lnTo>
                  <a:lnTo>
                    <a:pt x="3052702" y="289113"/>
                  </a:lnTo>
                  <a:lnTo>
                    <a:pt x="3061175" y="326865"/>
                  </a:lnTo>
                  <a:lnTo>
                    <a:pt x="3065909" y="365266"/>
                  </a:lnTo>
                  <a:lnTo>
                    <a:pt x="3066976" y="394267"/>
                  </a:lnTo>
                  <a:lnTo>
                    <a:pt x="3066976" y="2975410"/>
                  </a:lnTo>
                  <a:lnTo>
                    <a:pt x="3065079" y="3014056"/>
                  </a:lnTo>
                  <a:lnTo>
                    <a:pt x="3059404" y="3052328"/>
                  </a:lnTo>
                  <a:lnTo>
                    <a:pt x="3050008" y="3089860"/>
                  </a:lnTo>
                  <a:lnTo>
                    <a:pt x="3036979" y="3126290"/>
                  </a:lnTo>
                  <a:lnTo>
                    <a:pt x="3020445" y="3161267"/>
                  </a:lnTo>
                  <a:lnTo>
                    <a:pt x="3000564" y="3194453"/>
                  </a:lnTo>
                  <a:lnTo>
                    <a:pt x="2977527" y="3225531"/>
                  </a:lnTo>
                  <a:lnTo>
                    <a:pt x="2951557" y="3254199"/>
                  </a:lnTo>
                  <a:lnTo>
                    <a:pt x="2922903" y="3280183"/>
                  </a:lnTo>
                  <a:lnTo>
                    <a:pt x="2891841" y="3303231"/>
                  </a:lnTo>
                  <a:lnTo>
                    <a:pt x="2858671" y="3323123"/>
                  </a:lnTo>
                  <a:lnTo>
                    <a:pt x="2823712" y="3339666"/>
                  </a:lnTo>
                  <a:lnTo>
                    <a:pt x="2787301" y="3352701"/>
                  </a:lnTo>
                  <a:lnTo>
                    <a:pt x="2749788" y="3362102"/>
                  </a:lnTo>
                  <a:lnTo>
                    <a:pt x="2711535" y="3367779"/>
                  </a:lnTo>
                  <a:lnTo>
                    <a:pt x="2672910" y="3369678"/>
                  </a:lnTo>
                  <a:lnTo>
                    <a:pt x="394065" y="3369678"/>
                  </a:lnTo>
                  <a:lnTo>
                    <a:pt x="355440" y="3367779"/>
                  </a:lnTo>
                  <a:lnTo>
                    <a:pt x="317187" y="3362102"/>
                  </a:lnTo>
                  <a:lnTo>
                    <a:pt x="279674" y="3352701"/>
                  </a:lnTo>
                  <a:lnTo>
                    <a:pt x="243263" y="3339666"/>
                  </a:lnTo>
                  <a:lnTo>
                    <a:pt x="208304" y="3323123"/>
                  </a:lnTo>
                  <a:lnTo>
                    <a:pt x="175134" y="3303231"/>
                  </a:lnTo>
                  <a:lnTo>
                    <a:pt x="144073" y="3280183"/>
                  </a:lnTo>
                  <a:lnTo>
                    <a:pt x="115419" y="3254199"/>
                  </a:lnTo>
                  <a:lnTo>
                    <a:pt x="89448" y="3225531"/>
                  </a:lnTo>
                  <a:lnTo>
                    <a:pt x="66412" y="3194453"/>
                  </a:lnTo>
                  <a:lnTo>
                    <a:pt x="46530" y="3161267"/>
                  </a:lnTo>
                  <a:lnTo>
                    <a:pt x="29996" y="3126290"/>
                  </a:lnTo>
                  <a:lnTo>
                    <a:pt x="16968" y="3089860"/>
                  </a:lnTo>
                  <a:lnTo>
                    <a:pt x="7571" y="3052328"/>
                  </a:lnTo>
                  <a:lnTo>
                    <a:pt x="1897" y="3014056"/>
                  </a:lnTo>
                  <a:lnTo>
                    <a:pt x="0" y="2975410"/>
                  </a:lnTo>
                  <a:lnTo>
                    <a:pt x="0" y="394267"/>
                  </a:lnTo>
                  <a:lnTo>
                    <a:pt x="1897" y="355622"/>
                  </a:lnTo>
                  <a:lnTo>
                    <a:pt x="7571" y="317349"/>
                  </a:lnTo>
                  <a:lnTo>
                    <a:pt x="16968" y="279817"/>
                  </a:lnTo>
                  <a:lnTo>
                    <a:pt x="29996" y="243387"/>
                  </a:lnTo>
                  <a:lnTo>
                    <a:pt x="46530" y="208411"/>
                  </a:lnTo>
                  <a:lnTo>
                    <a:pt x="66412" y="175224"/>
                  </a:lnTo>
                  <a:lnTo>
                    <a:pt x="89448" y="144146"/>
                  </a:lnTo>
                  <a:lnTo>
                    <a:pt x="115419" y="115478"/>
                  </a:lnTo>
                  <a:lnTo>
                    <a:pt x="144073" y="89494"/>
                  </a:lnTo>
                  <a:lnTo>
                    <a:pt x="175134" y="66445"/>
                  </a:lnTo>
                  <a:lnTo>
                    <a:pt x="208304" y="46554"/>
                  </a:lnTo>
                  <a:lnTo>
                    <a:pt x="243263" y="30011"/>
                  </a:lnTo>
                  <a:lnTo>
                    <a:pt x="279674" y="16977"/>
                  </a:lnTo>
                  <a:lnTo>
                    <a:pt x="317187" y="7575"/>
                  </a:lnTo>
                  <a:lnTo>
                    <a:pt x="355440" y="1898"/>
                  </a:lnTo>
                  <a:lnTo>
                    <a:pt x="394065" y="0"/>
                  </a:lnTo>
                  <a:close/>
                </a:path>
              </a:pathLst>
            </a:custGeom>
            <a:ln w="133011">
              <a:solidFill>
                <a:srgbClr val="DAA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742942" y="5771904"/>
              <a:ext cx="1355725" cy="1356360"/>
            </a:xfrm>
            <a:custGeom>
              <a:avLst/>
              <a:gdLst/>
              <a:ahLst/>
              <a:cxnLst/>
              <a:rect l="l" t="t" r="r" b="b"/>
              <a:pathLst>
                <a:path w="1355725" h="1356359">
                  <a:moveTo>
                    <a:pt x="677647" y="1355987"/>
                  </a:moveTo>
                  <a:lnTo>
                    <a:pt x="627801" y="1354150"/>
                  </a:lnTo>
                  <a:lnTo>
                    <a:pt x="578215" y="1348649"/>
                  </a:lnTo>
                  <a:lnTo>
                    <a:pt x="529168" y="1339512"/>
                  </a:lnTo>
                  <a:lnTo>
                    <a:pt x="480936" y="1326792"/>
                  </a:lnTo>
                  <a:lnTo>
                    <a:pt x="433769" y="1310558"/>
                  </a:lnTo>
                  <a:lnTo>
                    <a:pt x="387915" y="1290892"/>
                  </a:lnTo>
                  <a:lnTo>
                    <a:pt x="343631" y="1267904"/>
                  </a:lnTo>
                  <a:lnTo>
                    <a:pt x="301166" y="1241724"/>
                  </a:lnTo>
                  <a:lnTo>
                    <a:pt x="260740" y="1212490"/>
                  </a:lnTo>
                  <a:lnTo>
                    <a:pt x="222566" y="1180354"/>
                  </a:lnTo>
                  <a:lnTo>
                    <a:pt x="186859" y="1145494"/>
                  </a:lnTo>
                  <a:lnTo>
                    <a:pt x="153818" y="1108108"/>
                  </a:lnTo>
                  <a:lnTo>
                    <a:pt x="123615" y="1068391"/>
                  </a:lnTo>
                  <a:lnTo>
                    <a:pt x="96409" y="1026552"/>
                  </a:lnTo>
                  <a:lnTo>
                    <a:pt x="72353" y="982822"/>
                  </a:lnTo>
                  <a:lnTo>
                    <a:pt x="51582" y="937450"/>
                  </a:lnTo>
                  <a:lnTo>
                    <a:pt x="34203" y="890672"/>
                  </a:lnTo>
                  <a:lnTo>
                    <a:pt x="20307" y="842732"/>
                  </a:lnTo>
                  <a:lnTo>
                    <a:pt x="9975" y="793899"/>
                  </a:lnTo>
                  <a:lnTo>
                    <a:pt x="3263" y="744448"/>
                  </a:lnTo>
                  <a:lnTo>
                    <a:pt x="203" y="694637"/>
                  </a:lnTo>
                  <a:lnTo>
                    <a:pt x="0" y="677993"/>
                  </a:lnTo>
                  <a:lnTo>
                    <a:pt x="203" y="661349"/>
                  </a:lnTo>
                  <a:lnTo>
                    <a:pt x="3263" y="611538"/>
                  </a:lnTo>
                  <a:lnTo>
                    <a:pt x="9975" y="562087"/>
                  </a:lnTo>
                  <a:lnTo>
                    <a:pt x="20307" y="513254"/>
                  </a:lnTo>
                  <a:lnTo>
                    <a:pt x="34203" y="465314"/>
                  </a:lnTo>
                  <a:lnTo>
                    <a:pt x="51582" y="418536"/>
                  </a:lnTo>
                  <a:lnTo>
                    <a:pt x="72353" y="373164"/>
                  </a:lnTo>
                  <a:lnTo>
                    <a:pt x="96409" y="329434"/>
                  </a:lnTo>
                  <a:lnTo>
                    <a:pt x="123615" y="287595"/>
                  </a:lnTo>
                  <a:lnTo>
                    <a:pt x="153818" y="247879"/>
                  </a:lnTo>
                  <a:lnTo>
                    <a:pt x="186859" y="210492"/>
                  </a:lnTo>
                  <a:lnTo>
                    <a:pt x="222566" y="175633"/>
                  </a:lnTo>
                  <a:lnTo>
                    <a:pt x="260740" y="143496"/>
                  </a:lnTo>
                  <a:lnTo>
                    <a:pt x="301166" y="114262"/>
                  </a:lnTo>
                  <a:lnTo>
                    <a:pt x="343631" y="88082"/>
                  </a:lnTo>
                  <a:lnTo>
                    <a:pt x="387915" y="65094"/>
                  </a:lnTo>
                  <a:lnTo>
                    <a:pt x="433769" y="45428"/>
                  </a:lnTo>
                  <a:lnTo>
                    <a:pt x="480936" y="29194"/>
                  </a:lnTo>
                  <a:lnTo>
                    <a:pt x="529168" y="16474"/>
                  </a:lnTo>
                  <a:lnTo>
                    <a:pt x="578215" y="7337"/>
                  </a:lnTo>
                  <a:lnTo>
                    <a:pt x="627801" y="1836"/>
                  </a:lnTo>
                  <a:lnTo>
                    <a:pt x="677647" y="0"/>
                  </a:lnTo>
                  <a:lnTo>
                    <a:pt x="694282" y="204"/>
                  </a:lnTo>
                  <a:lnTo>
                    <a:pt x="744068" y="3264"/>
                  </a:lnTo>
                  <a:lnTo>
                    <a:pt x="793493" y="9980"/>
                  </a:lnTo>
                  <a:lnTo>
                    <a:pt x="842301" y="20318"/>
                  </a:lnTo>
                  <a:lnTo>
                    <a:pt x="890217" y="34220"/>
                  </a:lnTo>
                  <a:lnTo>
                    <a:pt x="936971" y="51609"/>
                  </a:lnTo>
                  <a:lnTo>
                    <a:pt x="982320" y="72390"/>
                  </a:lnTo>
                  <a:lnTo>
                    <a:pt x="1026027" y="96458"/>
                  </a:lnTo>
                  <a:lnTo>
                    <a:pt x="1067845" y="123678"/>
                  </a:lnTo>
                  <a:lnTo>
                    <a:pt x="1107541" y="153897"/>
                  </a:lnTo>
                  <a:lnTo>
                    <a:pt x="1144908" y="186955"/>
                  </a:lnTo>
                  <a:lnTo>
                    <a:pt x="1179750" y="222680"/>
                  </a:lnTo>
                  <a:lnTo>
                    <a:pt x="1211870" y="260874"/>
                  </a:lnTo>
                  <a:lnTo>
                    <a:pt x="1241089" y="301320"/>
                  </a:lnTo>
                  <a:lnTo>
                    <a:pt x="1267256" y="343807"/>
                  </a:lnTo>
                  <a:lnTo>
                    <a:pt x="1290232" y="388113"/>
                  </a:lnTo>
                  <a:lnTo>
                    <a:pt x="1309888" y="433991"/>
                  </a:lnTo>
                  <a:lnTo>
                    <a:pt x="1326114" y="481182"/>
                  </a:lnTo>
                  <a:lnTo>
                    <a:pt x="1338827" y="529439"/>
                  </a:lnTo>
                  <a:lnTo>
                    <a:pt x="1347959" y="578511"/>
                  </a:lnTo>
                  <a:lnTo>
                    <a:pt x="1353458" y="628122"/>
                  </a:lnTo>
                  <a:lnTo>
                    <a:pt x="1355294" y="677993"/>
                  </a:lnTo>
                  <a:lnTo>
                    <a:pt x="1355090" y="694637"/>
                  </a:lnTo>
                  <a:lnTo>
                    <a:pt x="1352030" y="744448"/>
                  </a:lnTo>
                  <a:lnTo>
                    <a:pt x="1345318" y="793899"/>
                  </a:lnTo>
                  <a:lnTo>
                    <a:pt x="1334986" y="842732"/>
                  </a:lnTo>
                  <a:lnTo>
                    <a:pt x="1321090" y="890672"/>
                  </a:lnTo>
                  <a:lnTo>
                    <a:pt x="1303710" y="937450"/>
                  </a:lnTo>
                  <a:lnTo>
                    <a:pt x="1282939" y="982822"/>
                  </a:lnTo>
                  <a:lnTo>
                    <a:pt x="1258884" y="1026552"/>
                  </a:lnTo>
                  <a:lnTo>
                    <a:pt x="1231677" y="1068392"/>
                  </a:lnTo>
                  <a:lnTo>
                    <a:pt x="1201475" y="1108108"/>
                  </a:lnTo>
                  <a:lnTo>
                    <a:pt x="1168434" y="1145494"/>
                  </a:lnTo>
                  <a:lnTo>
                    <a:pt x="1132727" y="1180354"/>
                  </a:lnTo>
                  <a:lnTo>
                    <a:pt x="1094552" y="1212490"/>
                  </a:lnTo>
                  <a:lnTo>
                    <a:pt x="1054127" y="1241724"/>
                  </a:lnTo>
                  <a:lnTo>
                    <a:pt x="1011662" y="1267904"/>
                  </a:lnTo>
                  <a:lnTo>
                    <a:pt x="967378" y="1290892"/>
                  </a:lnTo>
                  <a:lnTo>
                    <a:pt x="921524" y="1310558"/>
                  </a:lnTo>
                  <a:lnTo>
                    <a:pt x="874357" y="1326792"/>
                  </a:lnTo>
                  <a:lnTo>
                    <a:pt x="826125" y="1339512"/>
                  </a:lnTo>
                  <a:lnTo>
                    <a:pt x="777078" y="1348649"/>
                  </a:lnTo>
                  <a:lnTo>
                    <a:pt x="727493" y="1354150"/>
                  </a:lnTo>
                  <a:lnTo>
                    <a:pt x="677647" y="1355987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3664063" y="5771904"/>
            <a:ext cx="3200400" cy="4114800"/>
            <a:chOff x="13664063" y="5771904"/>
            <a:chExt cx="3200400" cy="4114800"/>
          </a:xfrm>
        </p:grpSpPr>
        <p:sp>
          <p:nvSpPr>
            <p:cNvPr id="43" name="object 43"/>
            <p:cNvSpPr/>
            <p:nvPr/>
          </p:nvSpPr>
          <p:spPr>
            <a:xfrm>
              <a:off x="13730569" y="644989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2641659" y="3369678"/>
                  </a:moveTo>
                  <a:lnTo>
                    <a:pt x="425316" y="3369678"/>
                  </a:lnTo>
                  <a:lnTo>
                    <a:pt x="414875" y="3369550"/>
                  </a:lnTo>
                  <a:lnTo>
                    <a:pt x="373249" y="3366477"/>
                  </a:lnTo>
                  <a:lnTo>
                    <a:pt x="332125" y="3359338"/>
                  </a:lnTo>
                  <a:lnTo>
                    <a:pt x="291899" y="3348199"/>
                  </a:lnTo>
                  <a:lnTo>
                    <a:pt x="252957" y="3333170"/>
                  </a:lnTo>
                  <a:lnTo>
                    <a:pt x="215675" y="3314394"/>
                  </a:lnTo>
                  <a:lnTo>
                    <a:pt x="180413" y="3292052"/>
                  </a:lnTo>
                  <a:lnTo>
                    <a:pt x="147508" y="3266360"/>
                  </a:lnTo>
                  <a:lnTo>
                    <a:pt x="117279" y="3237564"/>
                  </a:lnTo>
                  <a:lnTo>
                    <a:pt x="90017" y="3205943"/>
                  </a:lnTo>
                  <a:lnTo>
                    <a:pt x="65984" y="3171800"/>
                  </a:lnTo>
                  <a:lnTo>
                    <a:pt x="45411" y="3135466"/>
                  </a:lnTo>
                  <a:lnTo>
                    <a:pt x="28497" y="3097288"/>
                  </a:lnTo>
                  <a:lnTo>
                    <a:pt x="15405" y="3057636"/>
                  </a:lnTo>
                  <a:lnTo>
                    <a:pt x="6260" y="3016891"/>
                  </a:lnTo>
                  <a:lnTo>
                    <a:pt x="1152" y="2975445"/>
                  </a:lnTo>
                  <a:lnTo>
                    <a:pt x="0" y="2944144"/>
                  </a:lnTo>
                  <a:lnTo>
                    <a:pt x="0" y="425533"/>
                  </a:lnTo>
                  <a:lnTo>
                    <a:pt x="2048" y="383824"/>
                  </a:lnTo>
                  <a:lnTo>
                    <a:pt x="8172" y="342516"/>
                  </a:lnTo>
                  <a:lnTo>
                    <a:pt x="18313" y="302007"/>
                  </a:lnTo>
                  <a:lnTo>
                    <a:pt x="32375" y="262689"/>
                  </a:lnTo>
                  <a:lnTo>
                    <a:pt x="50220" y="224938"/>
                  </a:lnTo>
                  <a:lnTo>
                    <a:pt x="71678" y="189119"/>
                  </a:lnTo>
                  <a:lnTo>
                    <a:pt x="96542" y="155577"/>
                  </a:lnTo>
                  <a:lnTo>
                    <a:pt x="124572" y="124635"/>
                  </a:lnTo>
                  <a:lnTo>
                    <a:pt x="155498" y="96591"/>
                  </a:lnTo>
                  <a:lnTo>
                    <a:pt x="189023" y="71715"/>
                  </a:lnTo>
                  <a:lnTo>
                    <a:pt x="224823" y="50246"/>
                  </a:lnTo>
                  <a:lnTo>
                    <a:pt x="262554" y="32391"/>
                  </a:lnTo>
                  <a:lnTo>
                    <a:pt x="301853" y="18323"/>
                  </a:lnTo>
                  <a:lnTo>
                    <a:pt x="342341" y="8176"/>
                  </a:lnTo>
                  <a:lnTo>
                    <a:pt x="383628" y="2049"/>
                  </a:lnTo>
                  <a:lnTo>
                    <a:pt x="425316" y="0"/>
                  </a:lnTo>
                  <a:lnTo>
                    <a:pt x="2641659" y="0"/>
                  </a:lnTo>
                  <a:lnTo>
                    <a:pt x="2683348" y="2049"/>
                  </a:lnTo>
                  <a:lnTo>
                    <a:pt x="2724634" y="8176"/>
                  </a:lnTo>
                  <a:lnTo>
                    <a:pt x="2765122" y="18323"/>
                  </a:lnTo>
                  <a:lnTo>
                    <a:pt x="2804421" y="32391"/>
                  </a:lnTo>
                  <a:lnTo>
                    <a:pt x="2842152" y="50246"/>
                  </a:lnTo>
                  <a:lnTo>
                    <a:pt x="2877952" y="71715"/>
                  </a:lnTo>
                  <a:lnTo>
                    <a:pt x="2911477" y="96591"/>
                  </a:lnTo>
                  <a:lnTo>
                    <a:pt x="2942403" y="124635"/>
                  </a:lnTo>
                  <a:lnTo>
                    <a:pt x="2970433" y="155577"/>
                  </a:lnTo>
                  <a:lnTo>
                    <a:pt x="2995297" y="189119"/>
                  </a:lnTo>
                  <a:lnTo>
                    <a:pt x="3016755" y="224938"/>
                  </a:lnTo>
                  <a:lnTo>
                    <a:pt x="3034600" y="262689"/>
                  </a:lnTo>
                  <a:lnTo>
                    <a:pt x="3048662" y="302007"/>
                  </a:lnTo>
                  <a:lnTo>
                    <a:pt x="3058803" y="342516"/>
                  </a:lnTo>
                  <a:lnTo>
                    <a:pt x="3064928" y="383824"/>
                  </a:lnTo>
                  <a:lnTo>
                    <a:pt x="3066976" y="425533"/>
                  </a:lnTo>
                  <a:lnTo>
                    <a:pt x="3066976" y="2944144"/>
                  </a:lnTo>
                  <a:lnTo>
                    <a:pt x="3064928" y="2985853"/>
                  </a:lnTo>
                  <a:lnTo>
                    <a:pt x="3058803" y="3027161"/>
                  </a:lnTo>
                  <a:lnTo>
                    <a:pt x="3048662" y="3067669"/>
                  </a:lnTo>
                  <a:lnTo>
                    <a:pt x="3034600" y="3106988"/>
                  </a:lnTo>
                  <a:lnTo>
                    <a:pt x="3016755" y="3144739"/>
                  </a:lnTo>
                  <a:lnTo>
                    <a:pt x="2995297" y="3180558"/>
                  </a:lnTo>
                  <a:lnTo>
                    <a:pt x="2970433" y="3214099"/>
                  </a:lnTo>
                  <a:lnTo>
                    <a:pt x="2942403" y="3245041"/>
                  </a:lnTo>
                  <a:lnTo>
                    <a:pt x="2911477" y="3273086"/>
                  </a:lnTo>
                  <a:lnTo>
                    <a:pt x="2877952" y="3297962"/>
                  </a:lnTo>
                  <a:lnTo>
                    <a:pt x="2842152" y="3319431"/>
                  </a:lnTo>
                  <a:lnTo>
                    <a:pt x="2804421" y="3337286"/>
                  </a:lnTo>
                  <a:lnTo>
                    <a:pt x="2765122" y="3351354"/>
                  </a:lnTo>
                  <a:lnTo>
                    <a:pt x="2724634" y="3361501"/>
                  </a:lnTo>
                  <a:lnTo>
                    <a:pt x="2683348" y="3367629"/>
                  </a:lnTo>
                  <a:lnTo>
                    <a:pt x="2641659" y="3369678"/>
                  </a:lnTo>
                  <a:close/>
                </a:path>
              </a:pathLst>
            </a:custGeom>
            <a:solidFill>
              <a:srgbClr val="F4E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30569" y="6449897"/>
              <a:ext cx="3067050" cy="3369945"/>
            </a:xfrm>
            <a:custGeom>
              <a:avLst/>
              <a:gdLst/>
              <a:ahLst/>
              <a:cxnLst/>
              <a:rect l="l" t="t" r="r" b="b"/>
              <a:pathLst>
                <a:path w="3067050" h="3369945">
                  <a:moveTo>
                    <a:pt x="394065" y="0"/>
                  </a:moveTo>
                  <a:lnTo>
                    <a:pt x="2672910" y="0"/>
                  </a:lnTo>
                  <a:lnTo>
                    <a:pt x="2682584" y="118"/>
                  </a:lnTo>
                  <a:lnTo>
                    <a:pt x="2721151" y="2965"/>
                  </a:lnTo>
                  <a:lnTo>
                    <a:pt x="2759253" y="9580"/>
                  </a:lnTo>
                  <a:lnTo>
                    <a:pt x="2796524" y="19900"/>
                  </a:lnTo>
                  <a:lnTo>
                    <a:pt x="2832604" y="33825"/>
                  </a:lnTo>
                  <a:lnTo>
                    <a:pt x="2867147" y="51221"/>
                  </a:lnTo>
                  <a:lnTo>
                    <a:pt x="2899818" y="71921"/>
                  </a:lnTo>
                  <a:lnTo>
                    <a:pt x="2930305" y="95726"/>
                  </a:lnTo>
                  <a:lnTo>
                    <a:pt x="2958313" y="122406"/>
                  </a:lnTo>
                  <a:lnTo>
                    <a:pt x="2983572" y="151703"/>
                  </a:lnTo>
                  <a:lnTo>
                    <a:pt x="3005839" y="183337"/>
                  </a:lnTo>
                  <a:lnTo>
                    <a:pt x="3024901" y="217002"/>
                  </a:lnTo>
                  <a:lnTo>
                    <a:pt x="3040572" y="252375"/>
                  </a:lnTo>
                  <a:lnTo>
                    <a:pt x="3052702" y="289113"/>
                  </a:lnTo>
                  <a:lnTo>
                    <a:pt x="3061175" y="326865"/>
                  </a:lnTo>
                  <a:lnTo>
                    <a:pt x="3065909" y="365266"/>
                  </a:lnTo>
                  <a:lnTo>
                    <a:pt x="3066976" y="394267"/>
                  </a:lnTo>
                  <a:lnTo>
                    <a:pt x="3066976" y="2975410"/>
                  </a:lnTo>
                  <a:lnTo>
                    <a:pt x="3065079" y="3014056"/>
                  </a:lnTo>
                  <a:lnTo>
                    <a:pt x="3059404" y="3052328"/>
                  </a:lnTo>
                  <a:lnTo>
                    <a:pt x="3050008" y="3089860"/>
                  </a:lnTo>
                  <a:lnTo>
                    <a:pt x="3036979" y="3126290"/>
                  </a:lnTo>
                  <a:lnTo>
                    <a:pt x="3020445" y="3161267"/>
                  </a:lnTo>
                  <a:lnTo>
                    <a:pt x="3000564" y="3194453"/>
                  </a:lnTo>
                  <a:lnTo>
                    <a:pt x="2977527" y="3225531"/>
                  </a:lnTo>
                  <a:lnTo>
                    <a:pt x="2951557" y="3254199"/>
                  </a:lnTo>
                  <a:lnTo>
                    <a:pt x="2922903" y="3280183"/>
                  </a:lnTo>
                  <a:lnTo>
                    <a:pt x="2891841" y="3303231"/>
                  </a:lnTo>
                  <a:lnTo>
                    <a:pt x="2858671" y="3323123"/>
                  </a:lnTo>
                  <a:lnTo>
                    <a:pt x="2823712" y="3339666"/>
                  </a:lnTo>
                  <a:lnTo>
                    <a:pt x="2787301" y="3352701"/>
                  </a:lnTo>
                  <a:lnTo>
                    <a:pt x="2749788" y="3362102"/>
                  </a:lnTo>
                  <a:lnTo>
                    <a:pt x="2711535" y="3367779"/>
                  </a:lnTo>
                  <a:lnTo>
                    <a:pt x="2672910" y="3369678"/>
                  </a:lnTo>
                  <a:lnTo>
                    <a:pt x="394065" y="3369678"/>
                  </a:lnTo>
                  <a:lnTo>
                    <a:pt x="355440" y="3367779"/>
                  </a:lnTo>
                  <a:lnTo>
                    <a:pt x="317187" y="3362102"/>
                  </a:lnTo>
                  <a:lnTo>
                    <a:pt x="279674" y="3352701"/>
                  </a:lnTo>
                  <a:lnTo>
                    <a:pt x="243263" y="3339666"/>
                  </a:lnTo>
                  <a:lnTo>
                    <a:pt x="208304" y="3323123"/>
                  </a:lnTo>
                  <a:lnTo>
                    <a:pt x="175134" y="3303231"/>
                  </a:lnTo>
                  <a:lnTo>
                    <a:pt x="144073" y="3280183"/>
                  </a:lnTo>
                  <a:lnTo>
                    <a:pt x="115419" y="3254199"/>
                  </a:lnTo>
                  <a:lnTo>
                    <a:pt x="89448" y="3225531"/>
                  </a:lnTo>
                  <a:lnTo>
                    <a:pt x="66412" y="3194453"/>
                  </a:lnTo>
                  <a:lnTo>
                    <a:pt x="46530" y="3161267"/>
                  </a:lnTo>
                  <a:lnTo>
                    <a:pt x="29996" y="3126290"/>
                  </a:lnTo>
                  <a:lnTo>
                    <a:pt x="16968" y="3089860"/>
                  </a:lnTo>
                  <a:lnTo>
                    <a:pt x="7571" y="3052328"/>
                  </a:lnTo>
                  <a:lnTo>
                    <a:pt x="1897" y="3014056"/>
                  </a:lnTo>
                  <a:lnTo>
                    <a:pt x="0" y="2975410"/>
                  </a:lnTo>
                  <a:lnTo>
                    <a:pt x="0" y="394267"/>
                  </a:lnTo>
                  <a:lnTo>
                    <a:pt x="1897" y="355622"/>
                  </a:lnTo>
                  <a:lnTo>
                    <a:pt x="7571" y="317349"/>
                  </a:lnTo>
                  <a:lnTo>
                    <a:pt x="16968" y="279817"/>
                  </a:lnTo>
                  <a:lnTo>
                    <a:pt x="29996" y="243387"/>
                  </a:lnTo>
                  <a:lnTo>
                    <a:pt x="46530" y="208411"/>
                  </a:lnTo>
                  <a:lnTo>
                    <a:pt x="66412" y="175224"/>
                  </a:lnTo>
                  <a:lnTo>
                    <a:pt x="89448" y="144146"/>
                  </a:lnTo>
                  <a:lnTo>
                    <a:pt x="115419" y="115478"/>
                  </a:lnTo>
                  <a:lnTo>
                    <a:pt x="144073" y="89494"/>
                  </a:lnTo>
                  <a:lnTo>
                    <a:pt x="175134" y="66445"/>
                  </a:lnTo>
                  <a:lnTo>
                    <a:pt x="208304" y="46554"/>
                  </a:lnTo>
                  <a:lnTo>
                    <a:pt x="243263" y="30011"/>
                  </a:lnTo>
                  <a:lnTo>
                    <a:pt x="279674" y="16977"/>
                  </a:lnTo>
                  <a:lnTo>
                    <a:pt x="317187" y="7575"/>
                  </a:lnTo>
                  <a:lnTo>
                    <a:pt x="355440" y="1898"/>
                  </a:lnTo>
                  <a:lnTo>
                    <a:pt x="394065" y="0"/>
                  </a:lnTo>
                  <a:close/>
                </a:path>
              </a:pathLst>
            </a:custGeom>
            <a:ln w="133011">
              <a:solidFill>
                <a:srgbClr val="DAA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586410" y="5771904"/>
              <a:ext cx="1355725" cy="1356360"/>
            </a:xfrm>
            <a:custGeom>
              <a:avLst/>
              <a:gdLst/>
              <a:ahLst/>
              <a:cxnLst/>
              <a:rect l="l" t="t" r="r" b="b"/>
              <a:pathLst>
                <a:path w="1355725" h="1356359">
                  <a:moveTo>
                    <a:pt x="677647" y="1355987"/>
                  </a:moveTo>
                  <a:lnTo>
                    <a:pt x="627801" y="1354150"/>
                  </a:lnTo>
                  <a:lnTo>
                    <a:pt x="578215" y="1348649"/>
                  </a:lnTo>
                  <a:lnTo>
                    <a:pt x="529168" y="1339512"/>
                  </a:lnTo>
                  <a:lnTo>
                    <a:pt x="480936" y="1326792"/>
                  </a:lnTo>
                  <a:lnTo>
                    <a:pt x="433769" y="1310558"/>
                  </a:lnTo>
                  <a:lnTo>
                    <a:pt x="387915" y="1290892"/>
                  </a:lnTo>
                  <a:lnTo>
                    <a:pt x="343631" y="1267904"/>
                  </a:lnTo>
                  <a:lnTo>
                    <a:pt x="301166" y="1241724"/>
                  </a:lnTo>
                  <a:lnTo>
                    <a:pt x="260740" y="1212490"/>
                  </a:lnTo>
                  <a:lnTo>
                    <a:pt x="222566" y="1180354"/>
                  </a:lnTo>
                  <a:lnTo>
                    <a:pt x="186859" y="1145494"/>
                  </a:lnTo>
                  <a:lnTo>
                    <a:pt x="153818" y="1108108"/>
                  </a:lnTo>
                  <a:lnTo>
                    <a:pt x="123615" y="1068391"/>
                  </a:lnTo>
                  <a:lnTo>
                    <a:pt x="96409" y="1026552"/>
                  </a:lnTo>
                  <a:lnTo>
                    <a:pt x="72353" y="982822"/>
                  </a:lnTo>
                  <a:lnTo>
                    <a:pt x="51582" y="937450"/>
                  </a:lnTo>
                  <a:lnTo>
                    <a:pt x="34203" y="890672"/>
                  </a:lnTo>
                  <a:lnTo>
                    <a:pt x="20307" y="842732"/>
                  </a:lnTo>
                  <a:lnTo>
                    <a:pt x="9975" y="793899"/>
                  </a:lnTo>
                  <a:lnTo>
                    <a:pt x="3263" y="744448"/>
                  </a:lnTo>
                  <a:lnTo>
                    <a:pt x="203" y="694637"/>
                  </a:lnTo>
                  <a:lnTo>
                    <a:pt x="0" y="677993"/>
                  </a:lnTo>
                  <a:lnTo>
                    <a:pt x="203" y="661349"/>
                  </a:lnTo>
                  <a:lnTo>
                    <a:pt x="3263" y="611538"/>
                  </a:lnTo>
                  <a:lnTo>
                    <a:pt x="9975" y="562087"/>
                  </a:lnTo>
                  <a:lnTo>
                    <a:pt x="20307" y="513254"/>
                  </a:lnTo>
                  <a:lnTo>
                    <a:pt x="34203" y="465314"/>
                  </a:lnTo>
                  <a:lnTo>
                    <a:pt x="51582" y="418536"/>
                  </a:lnTo>
                  <a:lnTo>
                    <a:pt x="72353" y="373164"/>
                  </a:lnTo>
                  <a:lnTo>
                    <a:pt x="96409" y="329434"/>
                  </a:lnTo>
                  <a:lnTo>
                    <a:pt x="123615" y="287595"/>
                  </a:lnTo>
                  <a:lnTo>
                    <a:pt x="153818" y="247879"/>
                  </a:lnTo>
                  <a:lnTo>
                    <a:pt x="186859" y="210492"/>
                  </a:lnTo>
                  <a:lnTo>
                    <a:pt x="222566" y="175633"/>
                  </a:lnTo>
                  <a:lnTo>
                    <a:pt x="260740" y="143496"/>
                  </a:lnTo>
                  <a:lnTo>
                    <a:pt x="301166" y="114262"/>
                  </a:lnTo>
                  <a:lnTo>
                    <a:pt x="343631" y="88082"/>
                  </a:lnTo>
                  <a:lnTo>
                    <a:pt x="387915" y="65094"/>
                  </a:lnTo>
                  <a:lnTo>
                    <a:pt x="433769" y="45428"/>
                  </a:lnTo>
                  <a:lnTo>
                    <a:pt x="480936" y="29194"/>
                  </a:lnTo>
                  <a:lnTo>
                    <a:pt x="529168" y="16474"/>
                  </a:lnTo>
                  <a:lnTo>
                    <a:pt x="578215" y="7337"/>
                  </a:lnTo>
                  <a:lnTo>
                    <a:pt x="627801" y="1836"/>
                  </a:lnTo>
                  <a:lnTo>
                    <a:pt x="677647" y="0"/>
                  </a:lnTo>
                  <a:lnTo>
                    <a:pt x="694282" y="204"/>
                  </a:lnTo>
                  <a:lnTo>
                    <a:pt x="744068" y="3264"/>
                  </a:lnTo>
                  <a:lnTo>
                    <a:pt x="793493" y="9980"/>
                  </a:lnTo>
                  <a:lnTo>
                    <a:pt x="842301" y="20318"/>
                  </a:lnTo>
                  <a:lnTo>
                    <a:pt x="890217" y="34220"/>
                  </a:lnTo>
                  <a:lnTo>
                    <a:pt x="936971" y="51609"/>
                  </a:lnTo>
                  <a:lnTo>
                    <a:pt x="982320" y="72390"/>
                  </a:lnTo>
                  <a:lnTo>
                    <a:pt x="1026027" y="96458"/>
                  </a:lnTo>
                  <a:lnTo>
                    <a:pt x="1067845" y="123678"/>
                  </a:lnTo>
                  <a:lnTo>
                    <a:pt x="1107541" y="153897"/>
                  </a:lnTo>
                  <a:lnTo>
                    <a:pt x="1144908" y="186955"/>
                  </a:lnTo>
                  <a:lnTo>
                    <a:pt x="1179750" y="222680"/>
                  </a:lnTo>
                  <a:lnTo>
                    <a:pt x="1211870" y="260874"/>
                  </a:lnTo>
                  <a:lnTo>
                    <a:pt x="1241089" y="301320"/>
                  </a:lnTo>
                  <a:lnTo>
                    <a:pt x="1267256" y="343807"/>
                  </a:lnTo>
                  <a:lnTo>
                    <a:pt x="1290232" y="388113"/>
                  </a:lnTo>
                  <a:lnTo>
                    <a:pt x="1309888" y="433991"/>
                  </a:lnTo>
                  <a:lnTo>
                    <a:pt x="1326114" y="481182"/>
                  </a:lnTo>
                  <a:lnTo>
                    <a:pt x="1338827" y="529439"/>
                  </a:lnTo>
                  <a:lnTo>
                    <a:pt x="1347959" y="578511"/>
                  </a:lnTo>
                  <a:lnTo>
                    <a:pt x="1353458" y="628122"/>
                  </a:lnTo>
                  <a:lnTo>
                    <a:pt x="1355294" y="677993"/>
                  </a:lnTo>
                  <a:lnTo>
                    <a:pt x="1355090" y="694637"/>
                  </a:lnTo>
                  <a:lnTo>
                    <a:pt x="1352030" y="744448"/>
                  </a:lnTo>
                  <a:lnTo>
                    <a:pt x="1345318" y="793899"/>
                  </a:lnTo>
                  <a:lnTo>
                    <a:pt x="1334986" y="842732"/>
                  </a:lnTo>
                  <a:lnTo>
                    <a:pt x="1321090" y="890672"/>
                  </a:lnTo>
                  <a:lnTo>
                    <a:pt x="1303710" y="937450"/>
                  </a:lnTo>
                  <a:lnTo>
                    <a:pt x="1282939" y="982822"/>
                  </a:lnTo>
                  <a:lnTo>
                    <a:pt x="1258884" y="1026552"/>
                  </a:lnTo>
                  <a:lnTo>
                    <a:pt x="1231677" y="1068392"/>
                  </a:lnTo>
                  <a:lnTo>
                    <a:pt x="1201475" y="1108108"/>
                  </a:lnTo>
                  <a:lnTo>
                    <a:pt x="1168434" y="1145494"/>
                  </a:lnTo>
                  <a:lnTo>
                    <a:pt x="1132727" y="1180354"/>
                  </a:lnTo>
                  <a:lnTo>
                    <a:pt x="1094552" y="1212490"/>
                  </a:lnTo>
                  <a:lnTo>
                    <a:pt x="1054127" y="1241724"/>
                  </a:lnTo>
                  <a:lnTo>
                    <a:pt x="1011662" y="1267904"/>
                  </a:lnTo>
                  <a:lnTo>
                    <a:pt x="967378" y="1290892"/>
                  </a:lnTo>
                  <a:lnTo>
                    <a:pt x="921524" y="1310558"/>
                  </a:lnTo>
                  <a:lnTo>
                    <a:pt x="874357" y="1326792"/>
                  </a:lnTo>
                  <a:lnTo>
                    <a:pt x="826125" y="1339512"/>
                  </a:lnTo>
                  <a:lnTo>
                    <a:pt x="777078" y="1348649"/>
                  </a:lnTo>
                  <a:lnTo>
                    <a:pt x="727493" y="1354150"/>
                  </a:lnTo>
                  <a:lnTo>
                    <a:pt x="677647" y="1355987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3923440" y="2668206"/>
            <a:ext cx="2789555" cy="2559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0"/>
              </a:spcBef>
            </a:pPr>
            <a:r>
              <a:rPr sz="2050" b="1" spc="-25" dirty="0">
                <a:solidFill>
                  <a:srgbClr val="A64A23"/>
                </a:solidFill>
                <a:latin typeface="Tahoma"/>
                <a:cs typeface="Tahoma"/>
              </a:rPr>
              <a:t>Traveling </a:t>
            </a:r>
            <a:r>
              <a:rPr sz="2050" b="1" spc="-10" dirty="0">
                <a:solidFill>
                  <a:srgbClr val="A64A23"/>
                </a:solidFill>
                <a:latin typeface="Tahoma"/>
                <a:cs typeface="Tahoma"/>
              </a:rPr>
              <a:t>pet </a:t>
            </a:r>
            <a:r>
              <a:rPr sz="2050" b="1" spc="-80" dirty="0">
                <a:solidFill>
                  <a:srgbClr val="A64A23"/>
                </a:solidFill>
                <a:latin typeface="Tahoma"/>
                <a:cs typeface="Tahoma"/>
              </a:rPr>
              <a:t>owners</a:t>
            </a:r>
            <a:r>
              <a:rPr sz="2050" b="1" spc="-80" dirty="0">
                <a:latin typeface="Tahoma"/>
                <a:cs typeface="Tahoma"/>
              </a:rPr>
              <a:t>: </a:t>
            </a:r>
            <a:r>
              <a:rPr sz="2050" b="1" spc="-590" dirty="0">
                <a:latin typeface="Tahoma"/>
                <a:cs typeface="Tahoma"/>
              </a:rPr>
              <a:t> </a:t>
            </a:r>
            <a:r>
              <a:rPr sz="2050" b="1" spc="-40" dirty="0">
                <a:latin typeface="Tahoma"/>
                <a:cs typeface="Tahoma"/>
              </a:rPr>
              <a:t>Pet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65" dirty="0">
                <a:latin typeface="Tahoma"/>
                <a:cs typeface="Tahoma"/>
              </a:rPr>
              <a:t>owners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110" dirty="0">
                <a:latin typeface="Tahoma"/>
                <a:cs typeface="Tahoma"/>
              </a:rPr>
              <a:t>who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15" dirty="0">
                <a:latin typeface="Tahoma"/>
                <a:cs typeface="Tahoma"/>
              </a:rPr>
              <a:t>are </a:t>
            </a:r>
            <a:r>
              <a:rPr sz="2050" b="1" spc="20" dirty="0">
                <a:latin typeface="Tahoma"/>
                <a:cs typeface="Tahoma"/>
              </a:rPr>
              <a:t> </a:t>
            </a:r>
            <a:r>
              <a:rPr sz="2050" b="1" spc="-30" dirty="0">
                <a:latin typeface="Tahoma"/>
                <a:cs typeface="Tahoma"/>
              </a:rPr>
              <a:t>traveling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can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60" dirty="0">
                <a:latin typeface="Tahoma"/>
                <a:cs typeface="Tahoma"/>
              </a:rPr>
              <a:t>use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40" dirty="0">
                <a:latin typeface="Tahoma"/>
                <a:cs typeface="Tahoma"/>
              </a:rPr>
              <a:t>the 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mobile </a:t>
            </a:r>
            <a:r>
              <a:rPr sz="2050" b="1" spc="20" dirty="0">
                <a:latin typeface="Tahoma"/>
                <a:cs typeface="Tahoma"/>
              </a:rPr>
              <a:t>app </a:t>
            </a:r>
            <a:r>
              <a:rPr sz="2050" b="1" dirty="0">
                <a:latin typeface="Tahoma"/>
                <a:cs typeface="Tahoma"/>
              </a:rPr>
              <a:t>to </a:t>
            </a:r>
            <a:r>
              <a:rPr sz="2050" b="1" spc="10" dirty="0">
                <a:latin typeface="Tahoma"/>
                <a:cs typeface="Tahoma"/>
              </a:rPr>
              <a:t>feed </a:t>
            </a:r>
            <a:r>
              <a:rPr sz="2050" b="1" spc="15" dirty="0">
                <a:latin typeface="Tahoma"/>
                <a:cs typeface="Tahoma"/>
              </a:rPr>
              <a:t> </a:t>
            </a:r>
            <a:r>
              <a:rPr sz="2050" b="1" spc="-50" dirty="0">
                <a:latin typeface="Tahoma"/>
                <a:cs typeface="Tahoma"/>
              </a:rPr>
              <a:t>their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pets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15" dirty="0">
                <a:latin typeface="Tahoma"/>
                <a:cs typeface="Tahoma"/>
              </a:rPr>
              <a:t>remotely </a:t>
            </a:r>
            <a:r>
              <a:rPr sz="2050" b="1" spc="-10" dirty="0">
                <a:latin typeface="Tahoma"/>
                <a:cs typeface="Tahoma"/>
              </a:rPr>
              <a:t> </a:t>
            </a:r>
            <a:r>
              <a:rPr sz="2050" b="1" spc="-5" dirty="0">
                <a:latin typeface="Tahoma"/>
                <a:cs typeface="Tahoma"/>
              </a:rPr>
              <a:t>and </a:t>
            </a:r>
            <a:r>
              <a:rPr sz="2050" b="1" spc="-45" dirty="0">
                <a:latin typeface="Tahoma"/>
                <a:cs typeface="Tahoma"/>
              </a:rPr>
              <a:t>ensure </a:t>
            </a:r>
            <a:r>
              <a:rPr sz="2050" b="1" spc="-25" dirty="0">
                <a:latin typeface="Tahoma"/>
                <a:cs typeface="Tahoma"/>
              </a:rPr>
              <a:t>they </a:t>
            </a:r>
            <a:r>
              <a:rPr sz="2050" b="1" spc="15" dirty="0">
                <a:latin typeface="Tahoma"/>
                <a:cs typeface="Tahoma"/>
              </a:rPr>
              <a:t>are </a:t>
            </a:r>
            <a:r>
              <a:rPr sz="2050" b="1" spc="20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being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taken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10" dirty="0">
                <a:latin typeface="Tahoma"/>
                <a:cs typeface="Tahoma"/>
              </a:rPr>
              <a:t>care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40" dirty="0">
                <a:latin typeface="Tahoma"/>
                <a:cs typeface="Tahoma"/>
              </a:rPr>
              <a:t>of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024975" y="7091247"/>
            <a:ext cx="2850110" cy="249042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8100" marR="433705">
              <a:lnSpc>
                <a:spcPts val="1920"/>
              </a:lnSpc>
              <a:spcBef>
                <a:spcPts val="420"/>
              </a:spcBef>
            </a:pPr>
            <a:r>
              <a:rPr sz="1850" b="1" spc="-40" dirty="0">
                <a:solidFill>
                  <a:srgbClr val="A64A23"/>
                </a:solidFill>
                <a:latin typeface="Tahoma"/>
                <a:cs typeface="Tahoma"/>
              </a:rPr>
              <a:t>Special</a:t>
            </a:r>
            <a:r>
              <a:rPr sz="1850" b="1" spc="-35" dirty="0">
                <a:solidFill>
                  <a:srgbClr val="A64A23"/>
                </a:solidFill>
                <a:latin typeface="Tahoma"/>
                <a:cs typeface="Tahoma"/>
              </a:rPr>
              <a:t> </a:t>
            </a:r>
            <a:r>
              <a:rPr sz="1850" b="1" spc="-70" dirty="0">
                <a:solidFill>
                  <a:srgbClr val="A64A23"/>
                </a:solidFill>
                <a:latin typeface="Tahoma"/>
                <a:cs typeface="Tahoma"/>
              </a:rPr>
              <a:t>diets</a:t>
            </a:r>
            <a:r>
              <a:rPr sz="1850" b="1" spc="-70" dirty="0">
                <a:latin typeface="Tahoma"/>
                <a:cs typeface="Tahoma"/>
              </a:rPr>
              <a:t>:</a:t>
            </a:r>
            <a:r>
              <a:rPr sz="1850" b="1" spc="-30" dirty="0">
                <a:latin typeface="Tahoma"/>
                <a:cs typeface="Tahoma"/>
              </a:rPr>
              <a:t> </a:t>
            </a:r>
            <a:r>
              <a:rPr lang="en-US" sz="18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 owners with pets on special diets can use the app's food safety page to determine what foods are safe for their pets and program the feeder accordingly</a:t>
            </a:r>
            <a:endParaRPr sz="18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841621" y="7050861"/>
            <a:ext cx="2814955" cy="2292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95"/>
              </a:spcBef>
            </a:pPr>
            <a:r>
              <a:rPr sz="1850" b="1" spc="-70" dirty="0">
                <a:solidFill>
                  <a:srgbClr val="A64A23"/>
                </a:solidFill>
                <a:latin typeface="Tahoma"/>
                <a:cs typeface="Tahoma"/>
              </a:rPr>
              <a:t>Multiple</a:t>
            </a:r>
            <a:r>
              <a:rPr sz="1850" b="1" spc="-40" dirty="0">
                <a:solidFill>
                  <a:srgbClr val="A64A23"/>
                </a:solidFill>
                <a:latin typeface="Tahoma"/>
                <a:cs typeface="Tahoma"/>
              </a:rPr>
              <a:t> </a:t>
            </a:r>
            <a:r>
              <a:rPr sz="1850" b="1" spc="-15" dirty="0">
                <a:solidFill>
                  <a:srgbClr val="A64A23"/>
                </a:solidFill>
                <a:latin typeface="Tahoma"/>
                <a:cs typeface="Tahoma"/>
              </a:rPr>
              <a:t>pet</a:t>
            </a:r>
            <a:r>
              <a:rPr sz="1850" b="1" spc="-35" dirty="0">
                <a:solidFill>
                  <a:srgbClr val="A64A23"/>
                </a:solidFill>
                <a:latin typeface="Tahoma"/>
                <a:cs typeface="Tahoma"/>
              </a:rPr>
              <a:t> </a:t>
            </a:r>
            <a:r>
              <a:rPr sz="1850" b="1" spc="-65" dirty="0">
                <a:solidFill>
                  <a:srgbClr val="A64A23"/>
                </a:solidFill>
                <a:latin typeface="Tahoma"/>
                <a:cs typeface="Tahoma"/>
              </a:rPr>
              <a:t>households</a:t>
            </a:r>
            <a:r>
              <a:rPr sz="1850" b="1" spc="-65" dirty="0">
                <a:latin typeface="Tahoma"/>
                <a:cs typeface="Tahoma"/>
              </a:rPr>
              <a:t>: </a:t>
            </a:r>
            <a:r>
              <a:rPr sz="1850" b="1" spc="-525" dirty="0">
                <a:latin typeface="Tahoma"/>
                <a:cs typeface="Tahoma"/>
              </a:rPr>
              <a:t> </a:t>
            </a:r>
            <a:r>
              <a:rPr sz="1850" b="1" spc="-100" dirty="0">
                <a:latin typeface="Tahoma"/>
                <a:cs typeface="Tahoma"/>
              </a:rPr>
              <a:t>P</a:t>
            </a:r>
            <a:r>
              <a:rPr sz="1850" b="1" spc="-25" dirty="0">
                <a:latin typeface="Tahoma"/>
                <a:cs typeface="Tahoma"/>
              </a:rPr>
              <a:t>e</a:t>
            </a:r>
            <a:r>
              <a:rPr sz="1850" b="1" spc="-10" dirty="0">
                <a:latin typeface="Tahoma"/>
                <a:cs typeface="Tahoma"/>
              </a:rPr>
              <a:t>t</a:t>
            </a:r>
            <a:r>
              <a:rPr sz="1850" b="1" spc="-25" dirty="0">
                <a:latin typeface="Tahoma"/>
                <a:cs typeface="Tahoma"/>
              </a:rPr>
              <a:t> </a:t>
            </a:r>
            <a:r>
              <a:rPr sz="1850" b="1" spc="-5" dirty="0">
                <a:latin typeface="Tahoma"/>
                <a:cs typeface="Tahoma"/>
              </a:rPr>
              <a:t>o</a:t>
            </a:r>
            <a:r>
              <a:rPr sz="1850" b="1" spc="-225" dirty="0">
                <a:latin typeface="Tahoma"/>
                <a:cs typeface="Tahoma"/>
              </a:rPr>
              <a:t>w</a:t>
            </a:r>
            <a:r>
              <a:rPr sz="1850" b="1" spc="-85" dirty="0">
                <a:latin typeface="Tahoma"/>
                <a:cs typeface="Tahoma"/>
              </a:rPr>
              <a:t>n</a:t>
            </a:r>
            <a:r>
              <a:rPr sz="1850" b="1" spc="-25" dirty="0">
                <a:latin typeface="Tahoma"/>
                <a:cs typeface="Tahoma"/>
              </a:rPr>
              <a:t>e</a:t>
            </a:r>
            <a:r>
              <a:rPr sz="1850" b="1" dirty="0">
                <a:latin typeface="Tahoma"/>
                <a:cs typeface="Tahoma"/>
              </a:rPr>
              <a:t>r</a:t>
            </a:r>
            <a:r>
              <a:rPr sz="1850" b="1" spc="-60" dirty="0">
                <a:latin typeface="Tahoma"/>
                <a:cs typeface="Tahoma"/>
              </a:rPr>
              <a:t>s</a:t>
            </a:r>
            <a:r>
              <a:rPr sz="1850" b="1" spc="-25" dirty="0">
                <a:latin typeface="Tahoma"/>
                <a:cs typeface="Tahoma"/>
              </a:rPr>
              <a:t> </a:t>
            </a:r>
            <a:r>
              <a:rPr sz="1850" b="1" spc="-225" dirty="0">
                <a:latin typeface="Tahoma"/>
                <a:cs typeface="Tahoma"/>
              </a:rPr>
              <a:t>w</a:t>
            </a:r>
            <a:r>
              <a:rPr sz="1850" b="1" spc="-125" dirty="0">
                <a:latin typeface="Tahoma"/>
                <a:cs typeface="Tahoma"/>
              </a:rPr>
              <a:t>i</a:t>
            </a:r>
            <a:r>
              <a:rPr sz="1850" b="1" spc="-15" dirty="0">
                <a:latin typeface="Tahoma"/>
                <a:cs typeface="Tahoma"/>
              </a:rPr>
              <a:t>t</a:t>
            </a:r>
            <a:r>
              <a:rPr sz="1850" b="1" spc="-95" dirty="0">
                <a:latin typeface="Tahoma"/>
                <a:cs typeface="Tahoma"/>
              </a:rPr>
              <a:t>h</a:t>
            </a:r>
            <a:r>
              <a:rPr sz="1850" b="1" spc="-25" dirty="0">
                <a:latin typeface="Tahoma"/>
                <a:cs typeface="Tahoma"/>
              </a:rPr>
              <a:t> </a:t>
            </a:r>
            <a:r>
              <a:rPr sz="1850" b="1" spc="-55" dirty="0">
                <a:latin typeface="Tahoma"/>
                <a:cs typeface="Tahoma"/>
              </a:rPr>
              <a:t>m</a:t>
            </a:r>
            <a:r>
              <a:rPr sz="1850" b="1" spc="-100" dirty="0">
                <a:latin typeface="Tahoma"/>
                <a:cs typeface="Tahoma"/>
              </a:rPr>
              <a:t>u</a:t>
            </a:r>
            <a:r>
              <a:rPr sz="1850" b="1" spc="-65" dirty="0">
                <a:latin typeface="Tahoma"/>
                <a:cs typeface="Tahoma"/>
              </a:rPr>
              <a:t>l</a:t>
            </a:r>
            <a:r>
              <a:rPr sz="1850" b="1" spc="-15" dirty="0">
                <a:latin typeface="Tahoma"/>
                <a:cs typeface="Tahoma"/>
              </a:rPr>
              <a:t>t</a:t>
            </a:r>
            <a:r>
              <a:rPr sz="1850" b="1" spc="-125" dirty="0">
                <a:latin typeface="Tahoma"/>
                <a:cs typeface="Tahoma"/>
              </a:rPr>
              <a:t>i</a:t>
            </a:r>
            <a:r>
              <a:rPr sz="1850" b="1" spc="-15" dirty="0">
                <a:latin typeface="Tahoma"/>
                <a:cs typeface="Tahoma"/>
              </a:rPr>
              <a:t>p</a:t>
            </a:r>
            <a:r>
              <a:rPr sz="1850" b="1" spc="-65" dirty="0">
                <a:latin typeface="Tahoma"/>
                <a:cs typeface="Tahoma"/>
              </a:rPr>
              <a:t>l</a:t>
            </a:r>
            <a:r>
              <a:rPr sz="1850" b="1" spc="-15" dirty="0">
                <a:latin typeface="Tahoma"/>
                <a:cs typeface="Tahoma"/>
              </a:rPr>
              <a:t>e  </a:t>
            </a:r>
            <a:r>
              <a:rPr sz="1850" b="1" spc="-30" dirty="0">
                <a:latin typeface="Tahoma"/>
                <a:cs typeface="Tahoma"/>
              </a:rPr>
              <a:t>pets </a:t>
            </a:r>
            <a:r>
              <a:rPr sz="1850" b="1" spc="-20" dirty="0">
                <a:latin typeface="Tahoma"/>
                <a:cs typeface="Tahoma"/>
              </a:rPr>
              <a:t>can </a:t>
            </a:r>
            <a:r>
              <a:rPr sz="1850" b="1" spc="-60" dirty="0">
                <a:latin typeface="Tahoma"/>
                <a:cs typeface="Tahoma"/>
              </a:rPr>
              <a:t>use </a:t>
            </a:r>
            <a:r>
              <a:rPr sz="1850" b="1" spc="-45" dirty="0">
                <a:latin typeface="Tahoma"/>
                <a:cs typeface="Tahoma"/>
              </a:rPr>
              <a:t>the </a:t>
            </a:r>
            <a:r>
              <a:rPr sz="1850" b="1" spc="10" dirty="0">
                <a:latin typeface="Tahoma"/>
                <a:cs typeface="Tahoma"/>
              </a:rPr>
              <a:t>app </a:t>
            </a:r>
            <a:r>
              <a:rPr sz="1850" b="1" spc="-10" dirty="0">
                <a:latin typeface="Tahoma"/>
                <a:cs typeface="Tahoma"/>
              </a:rPr>
              <a:t>to </a:t>
            </a:r>
            <a:r>
              <a:rPr sz="1850" b="1" spc="-5" dirty="0">
                <a:latin typeface="Tahoma"/>
                <a:cs typeface="Tahoma"/>
              </a:rPr>
              <a:t> </a:t>
            </a:r>
            <a:r>
              <a:rPr sz="1850" b="1" spc="-50" dirty="0">
                <a:latin typeface="Tahoma"/>
                <a:cs typeface="Tahoma"/>
              </a:rPr>
              <a:t>schedule</a:t>
            </a:r>
            <a:r>
              <a:rPr sz="1850" b="1" spc="-35" dirty="0">
                <a:latin typeface="Tahoma"/>
                <a:cs typeface="Tahoma"/>
              </a:rPr>
              <a:t> feedings </a:t>
            </a:r>
            <a:r>
              <a:rPr sz="1850" b="1" spc="20" dirty="0">
                <a:latin typeface="Tahoma"/>
                <a:cs typeface="Tahoma"/>
              </a:rPr>
              <a:t>for </a:t>
            </a:r>
            <a:r>
              <a:rPr sz="1850" b="1" spc="25" dirty="0">
                <a:latin typeface="Tahoma"/>
                <a:cs typeface="Tahoma"/>
              </a:rPr>
              <a:t> </a:t>
            </a:r>
            <a:r>
              <a:rPr sz="1850" b="1" spc="-25" dirty="0">
                <a:latin typeface="Tahoma"/>
                <a:cs typeface="Tahoma"/>
              </a:rPr>
              <a:t>each </a:t>
            </a:r>
            <a:r>
              <a:rPr sz="1850" b="1" spc="-15" dirty="0">
                <a:latin typeface="Tahoma"/>
                <a:cs typeface="Tahoma"/>
              </a:rPr>
              <a:t>pet </a:t>
            </a:r>
            <a:r>
              <a:rPr sz="1850" b="1" spc="-10" dirty="0">
                <a:latin typeface="Tahoma"/>
                <a:cs typeface="Tahoma"/>
              </a:rPr>
              <a:t>separately </a:t>
            </a:r>
            <a:r>
              <a:rPr sz="1850" b="1" spc="-15" dirty="0">
                <a:latin typeface="Tahoma"/>
                <a:cs typeface="Tahoma"/>
              </a:rPr>
              <a:t>and </a:t>
            </a:r>
            <a:r>
              <a:rPr sz="1850" b="1" spc="-535" dirty="0">
                <a:latin typeface="Tahoma"/>
                <a:cs typeface="Tahoma"/>
              </a:rPr>
              <a:t> </a:t>
            </a:r>
            <a:r>
              <a:rPr sz="1850" b="1" spc="-25" dirty="0">
                <a:latin typeface="Tahoma"/>
                <a:cs typeface="Tahoma"/>
              </a:rPr>
              <a:t>avoid</a:t>
            </a:r>
            <a:r>
              <a:rPr sz="1850" b="1" spc="-30" dirty="0">
                <a:latin typeface="Tahoma"/>
                <a:cs typeface="Tahoma"/>
              </a:rPr>
              <a:t> </a:t>
            </a:r>
            <a:r>
              <a:rPr sz="1850" b="1" spc="-40" dirty="0">
                <a:latin typeface="Tahoma"/>
                <a:cs typeface="Tahoma"/>
              </a:rPr>
              <a:t>conflicts</a:t>
            </a:r>
            <a:r>
              <a:rPr sz="1850" b="1" spc="-30" dirty="0">
                <a:latin typeface="Tahoma"/>
                <a:cs typeface="Tahoma"/>
              </a:rPr>
              <a:t> </a:t>
            </a:r>
            <a:r>
              <a:rPr sz="1850" b="1" spc="-15" dirty="0">
                <a:latin typeface="Tahoma"/>
                <a:cs typeface="Tahoma"/>
              </a:rPr>
              <a:t>over </a:t>
            </a:r>
            <a:r>
              <a:rPr sz="1850" b="1" spc="-10" dirty="0">
                <a:latin typeface="Tahoma"/>
                <a:cs typeface="Tahoma"/>
              </a:rPr>
              <a:t> </a:t>
            </a:r>
            <a:r>
              <a:rPr sz="1850" b="1" spc="-15" dirty="0">
                <a:latin typeface="Tahoma"/>
                <a:cs typeface="Tahoma"/>
              </a:rPr>
              <a:t>food.</a:t>
            </a:r>
            <a:endParaRPr sz="18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83">
            <a:extLst>
              <a:ext uri="{FF2B5EF4-FFF2-40B4-BE49-F238E27FC236}">
                <a16:creationId xmlns:a16="http://schemas.microsoft.com/office/drawing/2014/main" id="{CFD3A666-EE2A-325C-CC29-6A57AF04A2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88898"/>
            <a:ext cx="7108892" cy="2398102"/>
          </a:xfrm>
          <a:prstGeom prst="rect">
            <a:avLst/>
          </a:prstGeom>
        </p:spPr>
      </p:pic>
      <p:grpSp>
        <p:nvGrpSpPr>
          <p:cNvPr id="5" name="object 91">
            <a:extLst>
              <a:ext uri="{FF2B5EF4-FFF2-40B4-BE49-F238E27FC236}">
                <a16:creationId xmlns:a16="http://schemas.microsoft.com/office/drawing/2014/main" id="{0F1B4F0D-6A9F-2091-648D-AABE81FC763A}"/>
              </a:ext>
            </a:extLst>
          </p:cNvPr>
          <p:cNvGrpSpPr/>
          <p:nvPr/>
        </p:nvGrpSpPr>
        <p:grpSpPr>
          <a:xfrm>
            <a:off x="533400" y="419100"/>
            <a:ext cx="2574925" cy="895350"/>
            <a:chOff x="8026" y="133271"/>
            <a:chExt cx="2574925" cy="895350"/>
          </a:xfrm>
        </p:grpSpPr>
        <p:sp>
          <p:nvSpPr>
            <p:cNvPr id="6" name="object 92">
              <a:extLst>
                <a:ext uri="{FF2B5EF4-FFF2-40B4-BE49-F238E27FC236}">
                  <a16:creationId xmlns:a16="http://schemas.microsoft.com/office/drawing/2014/main" id="{1962097E-B3C4-D057-4A98-B7E24D27F5A7}"/>
                </a:ext>
              </a:extLst>
            </p:cNvPr>
            <p:cNvSpPr/>
            <p:nvPr/>
          </p:nvSpPr>
          <p:spPr>
            <a:xfrm>
              <a:off x="1717787" y="163526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8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A64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3">
              <a:extLst>
                <a:ext uri="{FF2B5EF4-FFF2-40B4-BE49-F238E27FC236}">
                  <a16:creationId xmlns:a16="http://schemas.microsoft.com/office/drawing/2014/main" id="{D22A9D61-EE70-37AD-7D98-4095AD68C94A}"/>
                </a:ext>
              </a:extLst>
            </p:cNvPr>
            <p:cNvSpPr/>
            <p:nvPr/>
          </p:nvSpPr>
          <p:spPr>
            <a:xfrm>
              <a:off x="1157952" y="163530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EDB6B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94">
              <a:extLst>
                <a:ext uri="{FF2B5EF4-FFF2-40B4-BE49-F238E27FC236}">
                  <a16:creationId xmlns:a16="http://schemas.microsoft.com/office/drawing/2014/main" id="{2C30FFDF-FDA5-6393-847C-BB43BCA66804}"/>
                </a:ext>
              </a:extLst>
            </p:cNvPr>
            <p:cNvSpPr/>
            <p:nvPr/>
          </p:nvSpPr>
          <p:spPr>
            <a:xfrm>
              <a:off x="598118" y="163534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D9B6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5">
              <a:extLst>
                <a:ext uri="{FF2B5EF4-FFF2-40B4-BE49-F238E27FC236}">
                  <a16:creationId xmlns:a16="http://schemas.microsoft.com/office/drawing/2014/main" id="{DF784E5B-F796-3B84-B8B3-D256CBF34D00}"/>
                </a:ext>
              </a:extLst>
            </p:cNvPr>
            <p:cNvSpPr/>
            <p:nvPr/>
          </p:nvSpPr>
          <p:spPr>
            <a:xfrm>
              <a:off x="38283" y="163538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FFD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6">
              <a:extLst>
                <a:ext uri="{FF2B5EF4-FFF2-40B4-BE49-F238E27FC236}">
                  <a16:creationId xmlns:a16="http://schemas.microsoft.com/office/drawing/2014/main" id="{E58AAC8F-72D4-7EC5-992F-E1529E134B64}"/>
                </a:ext>
              </a:extLst>
            </p:cNvPr>
            <p:cNvSpPr/>
            <p:nvPr/>
          </p:nvSpPr>
          <p:spPr>
            <a:xfrm>
              <a:off x="8026" y="133271"/>
              <a:ext cx="2574925" cy="895350"/>
            </a:xfrm>
            <a:custGeom>
              <a:avLst/>
              <a:gdLst/>
              <a:ahLst/>
              <a:cxnLst/>
              <a:rect l="l" t="t" r="r" b="b"/>
              <a:pathLst>
                <a:path w="2574925" h="895350">
                  <a:moveTo>
                    <a:pt x="455485" y="895337"/>
                  </a:moveTo>
                  <a:lnTo>
                    <a:pt x="8863" y="469071"/>
                  </a:lnTo>
                  <a:lnTo>
                    <a:pt x="0" y="447668"/>
                  </a:lnTo>
                  <a:lnTo>
                    <a:pt x="2215" y="436278"/>
                  </a:lnTo>
                  <a:lnTo>
                    <a:pt x="8863" y="426265"/>
                  </a:lnTo>
                  <a:lnTo>
                    <a:pt x="431742" y="3189"/>
                  </a:lnTo>
                  <a:lnTo>
                    <a:pt x="439435" y="0"/>
                  </a:lnTo>
                  <a:lnTo>
                    <a:pt x="455486" y="0"/>
                  </a:lnTo>
                  <a:lnTo>
                    <a:pt x="463178" y="3189"/>
                  </a:lnTo>
                  <a:lnTo>
                    <a:pt x="533031" y="73073"/>
                  </a:lnTo>
                  <a:lnTo>
                    <a:pt x="447460" y="73073"/>
                  </a:lnTo>
                  <a:lnTo>
                    <a:pt x="73040" y="447669"/>
                  </a:lnTo>
                  <a:lnTo>
                    <a:pt x="447460" y="822263"/>
                  </a:lnTo>
                  <a:lnTo>
                    <a:pt x="533031" y="822263"/>
                  </a:lnTo>
                  <a:lnTo>
                    <a:pt x="463176" y="892148"/>
                  </a:lnTo>
                  <a:lnTo>
                    <a:pt x="455485" y="895337"/>
                  </a:lnTo>
                  <a:close/>
                </a:path>
                <a:path w="2574925" h="895350">
                  <a:moveTo>
                    <a:pt x="770167" y="310315"/>
                  </a:moveTo>
                  <a:lnTo>
                    <a:pt x="727381" y="267510"/>
                  </a:lnTo>
                  <a:lnTo>
                    <a:pt x="991579" y="3189"/>
                  </a:lnTo>
                  <a:lnTo>
                    <a:pt x="999272" y="0"/>
                  </a:lnTo>
                  <a:lnTo>
                    <a:pt x="1015323" y="0"/>
                  </a:lnTo>
                  <a:lnTo>
                    <a:pt x="1023015" y="3189"/>
                  </a:lnTo>
                  <a:lnTo>
                    <a:pt x="1092868" y="73073"/>
                  </a:lnTo>
                  <a:lnTo>
                    <a:pt x="1007297" y="73073"/>
                  </a:lnTo>
                  <a:lnTo>
                    <a:pt x="770167" y="310315"/>
                  </a:lnTo>
                  <a:close/>
                </a:path>
                <a:path w="2574925" h="895350">
                  <a:moveTo>
                    <a:pt x="1932626" y="267512"/>
                  </a:moveTo>
                  <a:lnTo>
                    <a:pt x="1847058" y="267512"/>
                  </a:lnTo>
                  <a:lnTo>
                    <a:pt x="2111261" y="3189"/>
                  </a:lnTo>
                  <a:lnTo>
                    <a:pt x="2118953" y="0"/>
                  </a:lnTo>
                  <a:lnTo>
                    <a:pt x="2135005" y="0"/>
                  </a:lnTo>
                  <a:lnTo>
                    <a:pt x="2142697" y="3189"/>
                  </a:lnTo>
                  <a:lnTo>
                    <a:pt x="2212548" y="73073"/>
                  </a:lnTo>
                  <a:lnTo>
                    <a:pt x="2126977" y="73073"/>
                  </a:lnTo>
                  <a:lnTo>
                    <a:pt x="1932626" y="267512"/>
                  </a:lnTo>
                  <a:close/>
                </a:path>
                <a:path w="2574925" h="895350">
                  <a:moveTo>
                    <a:pt x="1330005" y="310316"/>
                  </a:moveTo>
                  <a:lnTo>
                    <a:pt x="1287222" y="267510"/>
                  </a:lnTo>
                  <a:lnTo>
                    <a:pt x="1551424" y="3189"/>
                  </a:lnTo>
                  <a:lnTo>
                    <a:pt x="1559116" y="0"/>
                  </a:lnTo>
                  <a:lnTo>
                    <a:pt x="1575166" y="0"/>
                  </a:lnTo>
                  <a:lnTo>
                    <a:pt x="1582858" y="3189"/>
                  </a:lnTo>
                  <a:lnTo>
                    <a:pt x="1652710" y="73073"/>
                  </a:lnTo>
                  <a:lnTo>
                    <a:pt x="1567140" y="73073"/>
                  </a:lnTo>
                  <a:lnTo>
                    <a:pt x="1330005" y="310316"/>
                  </a:lnTo>
                  <a:close/>
                </a:path>
                <a:path w="2574925" h="895350">
                  <a:moveTo>
                    <a:pt x="533031" y="822263"/>
                  </a:moveTo>
                  <a:lnTo>
                    <a:pt x="447460" y="822263"/>
                  </a:lnTo>
                  <a:lnTo>
                    <a:pt x="821885" y="447668"/>
                  </a:lnTo>
                  <a:lnTo>
                    <a:pt x="447460" y="73073"/>
                  </a:lnTo>
                  <a:lnTo>
                    <a:pt x="533031" y="73073"/>
                  </a:lnTo>
                  <a:lnTo>
                    <a:pt x="891741" y="431943"/>
                  </a:lnTo>
                  <a:lnTo>
                    <a:pt x="894926" y="439639"/>
                  </a:lnTo>
                  <a:lnTo>
                    <a:pt x="894925" y="455697"/>
                  </a:lnTo>
                  <a:lnTo>
                    <a:pt x="891740" y="463393"/>
                  </a:lnTo>
                  <a:lnTo>
                    <a:pt x="762102" y="593087"/>
                  </a:lnTo>
                  <a:lnTo>
                    <a:pt x="778228" y="593087"/>
                  </a:lnTo>
                  <a:lnTo>
                    <a:pt x="812950" y="627825"/>
                  </a:lnTo>
                  <a:lnTo>
                    <a:pt x="727379" y="627826"/>
                  </a:lnTo>
                  <a:lnTo>
                    <a:pt x="533031" y="822263"/>
                  </a:lnTo>
                  <a:close/>
                </a:path>
                <a:path w="2574925" h="895350">
                  <a:moveTo>
                    <a:pt x="1092867" y="822263"/>
                  </a:moveTo>
                  <a:lnTo>
                    <a:pt x="1007297" y="822263"/>
                  </a:lnTo>
                  <a:lnTo>
                    <a:pt x="1381723" y="447668"/>
                  </a:lnTo>
                  <a:lnTo>
                    <a:pt x="1007297" y="73073"/>
                  </a:lnTo>
                  <a:lnTo>
                    <a:pt x="1092868" y="73073"/>
                  </a:lnTo>
                  <a:lnTo>
                    <a:pt x="1451578" y="431943"/>
                  </a:lnTo>
                  <a:lnTo>
                    <a:pt x="1454762" y="439639"/>
                  </a:lnTo>
                  <a:lnTo>
                    <a:pt x="1454763" y="455697"/>
                  </a:lnTo>
                  <a:lnTo>
                    <a:pt x="1451578" y="463393"/>
                  </a:lnTo>
                  <a:lnTo>
                    <a:pt x="1330005" y="585021"/>
                  </a:lnTo>
                  <a:lnTo>
                    <a:pt x="1372789" y="627824"/>
                  </a:lnTo>
                  <a:lnTo>
                    <a:pt x="1287216" y="627826"/>
                  </a:lnTo>
                  <a:lnTo>
                    <a:pt x="1092867" y="822263"/>
                  </a:lnTo>
                  <a:close/>
                </a:path>
                <a:path w="2574925" h="895350">
                  <a:moveTo>
                    <a:pt x="1652709" y="822263"/>
                  </a:moveTo>
                  <a:lnTo>
                    <a:pt x="1567140" y="822263"/>
                  </a:lnTo>
                  <a:lnTo>
                    <a:pt x="1941560" y="447668"/>
                  </a:lnTo>
                  <a:lnTo>
                    <a:pt x="1567140" y="73073"/>
                  </a:lnTo>
                  <a:lnTo>
                    <a:pt x="1652710" y="73073"/>
                  </a:lnTo>
                  <a:lnTo>
                    <a:pt x="1847058" y="267512"/>
                  </a:lnTo>
                  <a:lnTo>
                    <a:pt x="1932626" y="267512"/>
                  </a:lnTo>
                  <a:lnTo>
                    <a:pt x="1889841" y="310317"/>
                  </a:lnTo>
                  <a:lnTo>
                    <a:pt x="2005736" y="426266"/>
                  </a:lnTo>
                  <a:lnTo>
                    <a:pt x="2012384" y="436279"/>
                  </a:lnTo>
                  <a:lnTo>
                    <a:pt x="2014600" y="447669"/>
                  </a:lnTo>
                  <a:lnTo>
                    <a:pt x="2012384" y="459059"/>
                  </a:lnTo>
                  <a:lnTo>
                    <a:pt x="2005736" y="469072"/>
                  </a:lnTo>
                  <a:lnTo>
                    <a:pt x="1652709" y="822263"/>
                  </a:lnTo>
                  <a:close/>
                </a:path>
                <a:path w="2574925" h="895350">
                  <a:moveTo>
                    <a:pt x="2212545" y="822263"/>
                  </a:moveTo>
                  <a:lnTo>
                    <a:pt x="2126977" y="822263"/>
                  </a:lnTo>
                  <a:lnTo>
                    <a:pt x="2501396" y="447668"/>
                  </a:lnTo>
                  <a:lnTo>
                    <a:pt x="2126977" y="73073"/>
                  </a:lnTo>
                  <a:lnTo>
                    <a:pt x="2212548" y="73073"/>
                  </a:lnTo>
                  <a:lnTo>
                    <a:pt x="2565576" y="426266"/>
                  </a:lnTo>
                  <a:lnTo>
                    <a:pt x="2572223" y="436279"/>
                  </a:lnTo>
                  <a:lnTo>
                    <a:pt x="2574438" y="447669"/>
                  </a:lnTo>
                  <a:lnTo>
                    <a:pt x="2572221" y="459059"/>
                  </a:lnTo>
                  <a:lnTo>
                    <a:pt x="2565572" y="469072"/>
                  </a:lnTo>
                  <a:lnTo>
                    <a:pt x="2212545" y="822263"/>
                  </a:lnTo>
                  <a:close/>
                </a:path>
                <a:path w="2574925" h="895350">
                  <a:moveTo>
                    <a:pt x="778228" y="593087"/>
                  </a:moveTo>
                  <a:lnTo>
                    <a:pt x="762102" y="593087"/>
                  </a:lnTo>
                  <a:lnTo>
                    <a:pt x="770165" y="585021"/>
                  </a:lnTo>
                  <a:lnTo>
                    <a:pt x="778228" y="593087"/>
                  </a:lnTo>
                  <a:close/>
                </a:path>
                <a:path w="2574925" h="895350">
                  <a:moveTo>
                    <a:pt x="2135001" y="895337"/>
                  </a:moveTo>
                  <a:lnTo>
                    <a:pt x="2118951" y="895337"/>
                  </a:lnTo>
                  <a:lnTo>
                    <a:pt x="2111258" y="892147"/>
                  </a:lnTo>
                  <a:lnTo>
                    <a:pt x="1847058" y="627824"/>
                  </a:lnTo>
                  <a:lnTo>
                    <a:pt x="1889841" y="585021"/>
                  </a:lnTo>
                  <a:lnTo>
                    <a:pt x="2126977" y="822263"/>
                  </a:lnTo>
                  <a:lnTo>
                    <a:pt x="2212545" y="822263"/>
                  </a:lnTo>
                  <a:lnTo>
                    <a:pt x="2142691" y="892148"/>
                  </a:lnTo>
                  <a:lnTo>
                    <a:pt x="2135001" y="895337"/>
                  </a:lnTo>
                  <a:close/>
                </a:path>
                <a:path w="2574925" h="895350">
                  <a:moveTo>
                    <a:pt x="1575164" y="895337"/>
                  </a:moveTo>
                  <a:lnTo>
                    <a:pt x="1559113" y="895337"/>
                  </a:lnTo>
                  <a:lnTo>
                    <a:pt x="1551421" y="892147"/>
                  </a:lnTo>
                  <a:lnTo>
                    <a:pt x="1287218" y="627824"/>
                  </a:lnTo>
                  <a:lnTo>
                    <a:pt x="1372791" y="627826"/>
                  </a:lnTo>
                  <a:lnTo>
                    <a:pt x="1567140" y="822263"/>
                  </a:lnTo>
                  <a:lnTo>
                    <a:pt x="1652709" y="822263"/>
                  </a:lnTo>
                  <a:lnTo>
                    <a:pt x="1582856" y="892148"/>
                  </a:lnTo>
                  <a:lnTo>
                    <a:pt x="1575164" y="895337"/>
                  </a:lnTo>
                  <a:close/>
                </a:path>
                <a:path w="2574925" h="895350">
                  <a:moveTo>
                    <a:pt x="1015321" y="895337"/>
                  </a:moveTo>
                  <a:lnTo>
                    <a:pt x="999271" y="895337"/>
                  </a:lnTo>
                  <a:lnTo>
                    <a:pt x="991578" y="892147"/>
                  </a:lnTo>
                  <a:lnTo>
                    <a:pt x="727380" y="627825"/>
                  </a:lnTo>
                  <a:lnTo>
                    <a:pt x="812951" y="627826"/>
                  </a:lnTo>
                  <a:lnTo>
                    <a:pt x="1007297" y="822263"/>
                  </a:lnTo>
                  <a:lnTo>
                    <a:pt x="1092867" y="822263"/>
                  </a:lnTo>
                  <a:lnTo>
                    <a:pt x="1023013" y="892148"/>
                  </a:lnTo>
                  <a:lnTo>
                    <a:pt x="1015321" y="89533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82">
            <a:extLst>
              <a:ext uri="{FF2B5EF4-FFF2-40B4-BE49-F238E27FC236}">
                <a16:creationId xmlns:a16="http://schemas.microsoft.com/office/drawing/2014/main" id="{3DB21906-5C90-E23D-085D-080C186958B0}"/>
              </a:ext>
            </a:extLst>
          </p:cNvPr>
          <p:cNvSpPr/>
          <p:nvPr/>
        </p:nvSpPr>
        <p:spPr>
          <a:xfrm>
            <a:off x="14209667" y="0"/>
            <a:ext cx="4078604" cy="2037080"/>
          </a:xfrm>
          <a:custGeom>
            <a:avLst/>
            <a:gdLst/>
            <a:ahLst/>
            <a:cxnLst/>
            <a:rect l="l" t="t" r="r" b="b"/>
            <a:pathLst>
              <a:path w="4078605" h="2037080">
                <a:moveTo>
                  <a:pt x="871770" y="2036870"/>
                </a:moveTo>
                <a:lnTo>
                  <a:pt x="798789" y="2030194"/>
                </a:lnTo>
                <a:lnTo>
                  <a:pt x="729544" y="2014850"/>
                </a:lnTo>
                <a:lnTo>
                  <a:pt x="663963" y="1991380"/>
                </a:lnTo>
                <a:lnTo>
                  <a:pt x="601975" y="1960328"/>
                </a:lnTo>
                <a:lnTo>
                  <a:pt x="543506" y="1922236"/>
                </a:lnTo>
                <a:lnTo>
                  <a:pt x="488486" y="1877646"/>
                </a:lnTo>
                <a:lnTo>
                  <a:pt x="436843" y="1827100"/>
                </a:lnTo>
                <a:lnTo>
                  <a:pt x="388503" y="1771142"/>
                </a:lnTo>
                <a:lnTo>
                  <a:pt x="343397" y="1710313"/>
                </a:lnTo>
                <a:lnTo>
                  <a:pt x="322033" y="1678242"/>
                </a:lnTo>
                <a:lnTo>
                  <a:pt x="301451" y="1645156"/>
                </a:lnTo>
                <a:lnTo>
                  <a:pt x="281640" y="1611124"/>
                </a:lnTo>
                <a:lnTo>
                  <a:pt x="262593" y="1576214"/>
                </a:lnTo>
                <a:lnTo>
                  <a:pt x="244300" y="1540493"/>
                </a:lnTo>
                <a:lnTo>
                  <a:pt x="226753" y="1504028"/>
                </a:lnTo>
                <a:lnTo>
                  <a:pt x="209941" y="1466889"/>
                </a:lnTo>
                <a:lnTo>
                  <a:pt x="193857" y="1429142"/>
                </a:lnTo>
                <a:lnTo>
                  <a:pt x="178491" y="1390856"/>
                </a:lnTo>
                <a:lnTo>
                  <a:pt x="163834" y="1352098"/>
                </a:lnTo>
                <a:lnTo>
                  <a:pt x="149877" y="1312936"/>
                </a:lnTo>
                <a:lnTo>
                  <a:pt x="136612" y="1273438"/>
                </a:lnTo>
                <a:lnTo>
                  <a:pt x="124029" y="1233672"/>
                </a:lnTo>
                <a:lnTo>
                  <a:pt x="112119" y="1193705"/>
                </a:lnTo>
                <a:lnTo>
                  <a:pt x="100874" y="1153605"/>
                </a:lnTo>
                <a:lnTo>
                  <a:pt x="90283" y="1113440"/>
                </a:lnTo>
                <a:lnTo>
                  <a:pt x="80339" y="1073279"/>
                </a:lnTo>
                <a:lnTo>
                  <a:pt x="71033" y="1033188"/>
                </a:lnTo>
                <a:lnTo>
                  <a:pt x="62354" y="993235"/>
                </a:lnTo>
                <a:lnTo>
                  <a:pt x="54295" y="953489"/>
                </a:lnTo>
                <a:lnTo>
                  <a:pt x="46847" y="914017"/>
                </a:lnTo>
                <a:lnTo>
                  <a:pt x="39999" y="874887"/>
                </a:lnTo>
                <a:lnTo>
                  <a:pt x="33744" y="836167"/>
                </a:lnTo>
                <a:lnTo>
                  <a:pt x="28072" y="797924"/>
                </a:lnTo>
                <a:lnTo>
                  <a:pt x="18443" y="723142"/>
                </a:lnTo>
                <a:lnTo>
                  <a:pt x="10201" y="641292"/>
                </a:lnTo>
                <a:lnTo>
                  <a:pt x="6684" y="595428"/>
                </a:lnTo>
                <a:lnTo>
                  <a:pt x="3911" y="549168"/>
                </a:lnTo>
                <a:lnTo>
                  <a:pt x="1877" y="502540"/>
                </a:lnTo>
                <a:lnTo>
                  <a:pt x="575" y="455568"/>
                </a:lnTo>
                <a:lnTo>
                  <a:pt x="0" y="408279"/>
                </a:lnTo>
                <a:lnTo>
                  <a:pt x="146" y="360699"/>
                </a:lnTo>
                <a:lnTo>
                  <a:pt x="1008" y="312853"/>
                </a:lnTo>
                <a:lnTo>
                  <a:pt x="2580" y="264769"/>
                </a:lnTo>
                <a:lnTo>
                  <a:pt x="4857" y="216472"/>
                </a:lnTo>
                <a:lnTo>
                  <a:pt x="7832" y="167988"/>
                </a:lnTo>
                <a:lnTo>
                  <a:pt x="11500" y="119343"/>
                </a:lnTo>
                <a:lnTo>
                  <a:pt x="15856" y="70564"/>
                </a:lnTo>
                <a:lnTo>
                  <a:pt x="20894" y="21676"/>
                </a:lnTo>
                <a:lnTo>
                  <a:pt x="23423" y="0"/>
                </a:lnTo>
                <a:lnTo>
                  <a:pt x="4078333" y="0"/>
                </a:lnTo>
                <a:lnTo>
                  <a:pt x="4078333" y="1117908"/>
                </a:lnTo>
                <a:lnTo>
                  <a:pt x="3903341" y="1190189"/>
                </a:lnTo>
                <a:lnTo>
                  <a:pt x="3754422" y="1248935"/>
                </a:lnTo>
                <a:lnTo>
                  <a:pt x="3613789" y="1301873"/>
                </a:lnTo>
                <a:lnTo>
                  <a:pt x="3481066" y="1349343"/>
                </a:lnTo>
                <a:lnTo>
                  <a:pt x="3355876" y="1391683"/>
                </a:lnTo>
                <a:lnTo>
                  <a:pt x="3295988" y="1411036"/>
                </a:lnTo>
                <a:lnTo>
                  <a:pt x="3237842" y="1429234"/>
                </a:lnTo>
                <a:lnTo>
                  <a:pt x="3181391" y="1446320"/>
                </a:lnTo>
                <a:lnTo>
                  <a:pt x="3126587" y="1462336"/>
                </a:lnTo>
                <a:lnTo>
                  <a:pt x="3073383" y="1477325"/>
                </a:lnTo>
                <a:lnTo>
                  <a:pt x="3021733" y="1491328"/>
                </a:lnTo>
                <a:lnTo>
                  <a:pt x="2971589" y="1504390"/>
                </a:lnTo>
                <a:lnTo>
                  <a:pt x="2922904" y="1516551"/>
                </a:lnTo>
                <a:lnTo>
                  <a:pt x="2875631" y="1527854"/>
                </a:lnTo>
                <a:lnTo>
                  <a:pt x="2829723" y="1538343"/>
                </a:lnTo>
                <a:lnTo>
                  <a:pt x="2785132" y="1548059"/>
                </a:lnTo>
                <a:lnTo>
                  <a:pt x="2741812" y="1557045"/>
                </a:lnTo>
                <a:lnTo>
                  <a:pt x="2699715" y="1565343"/>
                </a:lnTo>
                <a:lnTo>
                  <a:pt x="2619003" y="1580047"/>
                </a:lnTo>
                <a:lnTo>
                  <a:pt x="2542619" y="1592509"/>
                </a:lnTo>
                <a:lnTo>
                  <a:pt x="2470186" y="1603071"/>
                </a:lnTo>
                <a:lnTo>
                  <a:pt x="2368120" y="1616092"/>
                </a:lnTo>
                <a:lnTo>
                  <a:pt x="2069635" y="1648846"/>
                </a:lnTo>
                <a:lnTo>
                  <a:pt x="2014816" y="1655979"/>
                </a:lnTo>
                <a:lnTo>
                  <a:pt x="1960742" y="1664099"/>
                </a:lnTo>
                <a:lnTo>
                  <a:pt x="1907038" y="1673546"/>
                </a:lnTo>
                <a:lnTo>
                  <a:pt x="1853325" y="1684659"/>
                </a:lnTo>
                <a:lnTo>
                  <a:pt x="1799227" y="1697779"/>
                </a:lnTo>
                <a:lnTo>
                  <a:pt x="1744368" y="1713244"/>
                </a:lnTo>
                <a:lnTo>
                  <a:pt x="1688369" y="1731396"/>
                </a:lnTo>
                <a:lnTo>
                  <a:pt x="1630853" y="1752572"/>
                </a:lnTo>
                <a:lnTo>
                  <a:pt x="1571445" y="1777114"/>
                </a:lnTo>
                <a:lnTo>
                  <a:pt x="1509766" y="1805361"/>
                </a:lnTo>
                <a:lnTo>
                  <a:pt x="1445439" y="1837653"/>
                </a:lnTo>
                <a:lnTo>
                  <a:pt x="1378089" y="1874330"/>
                </a:lnTo>
                <a:lnTo>
                  <a:pt x="1343161" y="1894418"/>
                </a:lnTo>
                <a:lnTo>
                  <a:pt x="1295233" y="1921254"/>
                </a:lnTo>
                <a:lnTo>
                  <a:pt x="1248346" y="1945110"/>
                </a:lnTo>
                <a:lnTo>
                  <a:pt x="1202493" y="1966052"/>
                </a:lnTo>
                <a:lnTo>
                  <a:pt x="1157663" y="1984150"/>
                </a:lnTo>
                <a:lnTo>
                  <a:pt x="1113848" y="1999470"/>
                </a:lnTo>
                <a:lnTo>
                  <a:pt x="1071039" y="2012082"/>
                </a:lnTo>
                <a:lnTo>
                  <a:pt x="1029228" y="2022051"/>
                </a:lnTo>
                <a:lnTo>
                  <a:pt x="988404" y="2029447"/>
                </a:lnTo>
                <a:lnTo>
                  <a:pt x="948559" y="2034337"/>
                </a:lnTo>
                <a:lnTo>
                  <a:pt x="909684" y="2036789"/>
                </a:lnTo>
                <a:lnTo>
                  <a:pt x="871770" y="2036870"/>
                </a:lnTo>
                <a:close/>
              </a:path>
            </a:pathLst>
          </a:custGeom>
          <a:solidFill>
            <a:srgbClr val="C48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4">
            <a:extLst>
              <a:ext uri="{FF2B5EF4-FFF2-40B4-BE49-F238E27FC236}">
                <a16:creationId xmlns:a16="http://schemas.microsoft.com/office/drawing/2014/main" id="{8F6AAA57-18D6-6AE0-1D49-116F2748D2B1}"/>
              </a:ext>
            </a:extLst>
          </p:cNvPr>
          <p:cNvSpPr/>
          <p:nvPr/>
        </p:nvSpPr>
        <p:spPr>
          <a:xfrm>
            <a:off x="13990635" y="0"/>
            <a:ext cx="4297680" cy="1790064"/>
          </a:xfrm>
          <a:custGeom>
            <a:avLst/>
            <a:gdLst/>
            <a:ahLst/>
            <a:cxnLst/>
            <a:rect l="l" t="t" r="r" b="b"/>
            <a:pathLst>
              <a:path w="4297680" h="1790064">
                <a:moveTo>
                  <a:pt x="899251" y="1789570"/>
                </a:moveTo>
                <a:lnTo>
                  <a:pt x="858007" y="1787602"/>
                </a:lnTo>
                <a:lnTo>
                  <a:pt x="817840" y="1782941"/>
                </a:lnTo>
                <a:lnTo>
                  <a:pt x="778746" y="1775666"/>
                </a:lnTo>
                <a:lnTo>
                  <a:pt x="729573" y="1762449"/>
                </a:lnTo>
                <a:lnTo>
                  <a:pt x="682291" y="1745185"/>
                </a:lnTo>
                <a:lnTo>
                  <a:pt x="636877" y="1724081"/>
                </a:lnTo>
                <a:lnTo>
                  <a:pt x="593308" y="1699342"/>
                </a:lnTo>
                <a:lnTo>
                  <a:pt x="551562" y="1671174"/>
                </a:lnTo>
                <a:lnTo>
                  <a:pt x="511615" y="1639784"/>
                </a:lnTo>
                <a:lnTo>
                  <a:pt x="473445" y="1605377"/>
                </a:lnTo>
                <a:lnTo>
                  <a:pt x="437029" y="1568160"/>
                </a:lnTo>
                <a:lnTo>
                  <a:pt x="402343" y="1528339"/>
                </a:lnTo>
                <a:lnTo>
                  <a:pt x="369366" y="1486120"/>
                </a:lnTo>
                <a:lnTo>
                  <a:pt x="342038" y="1447609"/>
                </a:lnTo>
                <a:lnTo>
                  <a:pt x="315922" y="1407548"/>
                </a:lnTo>
                <a:lnTo>
                  <a:pt x="290905" y="1365889"/>
                </a:lnTo>
                <a:lnTo>
                  <a:pt x="267250" y="1323258"/>
                </a:lnTo>
                <a:lnTo>
                  <a:pt x="244594" y="1279139"/>
                </a:lnTo>
                <a:lnTo>
                  <a:pt x="223202" y="1234217"/>
                </a:lnTo>
                <a:lnTo>
                  <a:pt x="202866" y="1188217"/>
                </a:lnTo>
                <a:lnTo>
                  <a:pt x="183631" y="1141391"/>
                </a:lnTo>
                <a:lnTo>
                  <a:pt x="165479" y="1093861"/>
                </a:lnTo>
                <a:lnTo>
                  <a:pt x="148390" y="1045747"/>
                </a:lnTo>
                <a:lnTo>
                  <a:pt x="132346" y="997170"/>
                </a:lnTo>
                <a:lnTo>
                  <a:pt x="117329" y="948251"/>
                </a:lnTo>
                <a:lnTo>
                  <a:pt x="103321" y="899110"/>
                </a:lnTo>
                <a:lnTo>
                  <a:pt x="90302" y="849869"/>
                </a:lnTo>
                <a:lnTo>
                  <a:pt x="78255" y="800649"/>
                </a:lnTo>
                <a:lnTo>
                  <a:pt x="67160" y="751569"/>
                </a:lnTo>
                <a:lnTo>
                  <a:pt x="57001" y="702752"/>
                </a:lnTo>
                <a:lnTo>
                  <a:pt x="47757" y="654318"/>
                </a:lnTo>
                <a:lnTo>
                  <a:pt x="39410" y="606387"/>
                </a:lnTo>
                <a:lnTo>
                  <a:pt x="31943" y="559080"/>
                </a:lnTo>
                <a:lnTo>
                  <a:pt x="25336" y="512519"/>
                </a:lnTo>
                <a:lnTo>
                  <a:pt x="19571" y="466824"/>
                </a:lnTo>
                <a:lnTo>
                  <a:pt x="14630" y="422116"/>
                </a:lnTo>
                <a:lnTo>
                  <a:pt x="10233" y="375194"/>
                </a:lnTo>
                <a:lnTo>
                  <a:pt x="6628" y="327838"/>
                </a:lnTo>
                <a:lnTo>
                  <a:pt x="3808" y="280074"/>
                </a:lnTo>
                <a:lnTo>
                  <a:pt x="1767" y="231931"/>
                </a:lnTo>
                <a:lnTo>
                  <a:pt x="493" y="182778"/>
                </a:lnTo>
                <a:lnTo>
                  <a:pt x="0" y="134568"/>
                </a:lnTo>
                <a:lnTo>
                  <a:pt x="260" y="85506"/>
                </a:lnTo>
                <a:lnTo>
                  <a:pt x="1276" y="36124"/>
                </a:lnTo>
                <a:lnTo>
                  <a:pt x="2560" y="0"/>
                </a:lnTo>
                <a:lnTo>
                  <a:pt x="40952" y="0"/>
                </a:lnTo>
                <a:lnTo>
                  <a:pt x="39611" y="37253"/>
                </a:lnTo>
                <a:lnTo>
                  <a:pt x="38585" y="86050"/>
                </a:lnTo>
                <a:lnTo>
                  <a:pt x="38307" y="134619"/>
                </a:lnTo>
                <a:lnTo>
                  <a:pt x="38798" y="183437"/>
                </a:lnTo>
                <a:lnTo>
                  <a:pt x="40014" y="230652"/>
                </a:lnTo>
                <a:lnTo>
                  <a:pt x="42012" y="278162"/>
                </a:lnTo>
                <a:lnTo>
                  <a:pt x="44782" y="325279"/>
                </a:lnTo>
                <a:lnTo>
                  <a:pt x="48329" y="371974"/>
                </a:lnTo>
                <a:lnTo>
                  <a:pt x="52659" y="418220"/>
                </a:lnTo>
                <a:lnTo>
                  <a:pt x="57786" y="464361"/>
                </a:lnTo>
                <a:lnTo>
                  <a:pt x="63822" y="511575"/>
                </a:lnTo>
                <a:lnTo>
                  <a:pt x="70784" y="559721"/>
                </a:lnTo>
                <a:lnTo>
                  <a:pt x="78687" y="608658"/>
                </a:lnTo>
                <a:lnTo>
                  <a:pt x="87547" y="658243"/>
                </a:lnTo>
                <a:lnTo>
                  <a:pt x="97380" y="708336"/>
                </a:lnTo>
                <a:lnTo>
                  <a:pt x="108203" y="758794"/>
                </a:lnTo>
                <a:lnTo>
                  <a:pt x="120031" y="809478"/>
                </a:lnTo>
                <a:lnTo>
                  <a:pt x="132880" y="860243"/>
                </a:lnTo>
                <a:lnTo>
                  <a:pt x="146765" y="910951"/>
                </a:lnTo>
                <a:lnTo>
                  <a:pt x="161704" y="961458"/>
                </a:lnTo>
                <a:lnTo>
                  <a:pt x="177712" y="1011623"/>
                </a:lnTo>
                <a:lnTo>
                  <a:pt x="194805" y="1061305"/>
                </a:lnTo>
                <a:lnTo>
                  <a:pt x="212999" y="1110362"/>
                </a:lnTo>
                <a:lnTo>
                  <a:pt x="232309" y="1158653"/>
                </a:lnTo>
                <a:lnTo>
                  <a:pt x="252752" y="1206036"/>
                </a:lnTo>
                <a:lnTo>
                  <a:pt x="274344" y="1252370"/>
                </a:lnTo>
                <a:lnTo>
                  <a:pt x="297101" y="1297513"/>
                </a:lnTo>
                <a:lnTo>
                  <a:pt x="321039" y="1341324"/>
                </a:lnTo>
                <a:lnTo>
                  <a:pt x="346172" y="1383660"/>
                </a:lnTo>
                <a:lnTo>
                  <a:pt x="372519" y="1424381"/>
                </a:lnTo>
                <a:lnTo>
                  <a:pt x="400094" y="1463346"/>
                </a:lnTo>
                <a:lnTo>
                  <a:pt x="431836" y="1504002"/>
                </a:lnTo>
                <a:lnTo>
                  <a:pt x="465053" y="1542177"/>
                </a:lnTo>
                <a:lnTo>
                  <a:pt x="499770" y="1577704"/>
                </a:lnTo>
                <a:lnTo>
                  <a:pt x="536015" y="1610417"/>
                </a:lnTo>
                <a:lnTo>
                  <a:pt x="573812" y="1640151"/>
                </a:lnTo>
                <a:lnTo>
                  <a:pt x="613190" y="1666740"/>
                </a:lnTo>
                <a:lnTo>
                  <a:pt x="654174" y="1690017"/>
                </a:lnTo>
                <a:lnTo>
                  <a:pt x="696790" y="1709818"/>
                </a:lnTo>
                <a:lnTo>
                  <a:pt x="741065" y="1725975"/>
                </a:lnTo>
                <a:lnTo>
                  <a:pt x="787026" y="1738325"/>
                </a:lnTo>
                <a:lnTo>
                  <a:pt x="826672" y="1745595"/>
                </a:lnTo>
                <a:lnTo>
                  <a:pt x="867606" y="1750013"/>
                </a:lnTo>
                <a:lnTo>
                  <a:pt x="909850" y="1751460"/>
                </a:lnTo>
                <a:lnTo>
                  <a:pt x="1136622" y="1751460"/>
                </a:lnTo>
                <a:lnTo>
                  <a:pt x="1121804" y="1756354"/>
                </a:lnTo>
                <a:lnTo>
                  <a:pt x="1075100" y="1768994"/>
                </a:lnTo>
                <a:lnTo>
                  <a:pt x="1029498" y="1778559"/>
                </a:lnTo>
                <a:lnTo>
                  <a:pt x="984992" y="1785125"/>
                </a:lnTo>
                <a:lnTo>
                  <a:pt x="941578" y="1788770"/>
                </a:lnTo>
                <a:lnTo>
                  <a:pt x="899251" y="1789570"/>
                </a:lnTo>
                <a:close/>
              </a:path>
              <a:path w="4297680" h="1790064">
                <a:moveTo>
                  <a:pt x="1136622" y="1751460"/>
                </a:moveTo>
                <a:lnTo>
                  <a:pt x="909850" y="1751460"/>
                </a:lnTo>
                <a:lnTo>
                  <a:pt x="953426" y="1749818"/>
                </a:lnTo>
                <a:lnTo>
                  <a:pt x="998358" y="1744969"/>
                </a:lnTo>
                <a:lnTo>
                  <a:pt x="1044666" y="1736796"/>
                </a:lnTo>
                <a:lnTo>
                  <a:pt x="1092375" y="1725180"/>
                </a:lnTo>
                <a:lnTo>
                  <a:pt x="1141505" y="1710004"/>
                </a:lnTo>
                <a:lnTo>
                  <a:pt x="1192081" y="1691150"/>
                </a:lnTo>
                <a:lnTo>
                  <a:pt x="1244123" y="1668499"/>
                </a:lnTo>
                <a:lnTo>
                  <a:pt x="1297655" y="1641934"/>
                </a:lnTo>
                <a:lnTo>
                  <a:pt x="1352699" y="1611337"/>
                </a:lnTo>
                <a:lnTo>
                  <a:pt x="1409231" y="1579181"/>
                </a:lnTo>
                <a:lnTo>
                  <a:pt x="1463643" y="1550061"/>
                </a:lnTo>
                <a:lnTo>
                  <a:pt x="1516130" y="1523797"/>
                </a:lnTo>
                <a:lnTo>
                  <a:pt x="1566886" y="1500209"/>
                </a:lnTo>
                <a:lnTo>
                  <a:pt x="1616104" y="1479117"/>
                </a:lnTo>
                <a:lnTo>
                  <a:pt x="1663979" y="1460340"/>
                </a:lnTo>
                <a:lnTo>
                  <a:pt x="1710704" y="1443700"/>
                </a:lnTo>
                <a:lnTo>
                  <a:pt x="1756472" y="1429017"/>
                </a:lnTo>
                <a:lnTo>
                  <a:pt x="1801479" y="1416109"/>
                </a:lnTo>
                <a:lnTo>
                  <a:pt x="1845918" y="1404798"/>
                </a:lnTo>
                <a:lnTo>
                  <a:pt x="1889982" y="1394903"/>
                </a:lnTo>
                <a:lnTo>
                  <a:pt x="1933866" y="1386245"/>
                </a:lnTo>
                <a:lnTo>
                  <a:pt x="1977763" y="1378643"/>
                </a:lnTo>
                <a:lnTo>
                  <a:pt x="2021867" y="1371917"/>
                </a:lnTo>
                <a:lnTo>
                  <a:pt x="2066372" y="1365889"/>
                </a:lnTo>
                <a:lnTo>
                  <a:pt x="2111473" y="1360377"/>
                </a:lnTo>
                <a:lnTo>
                  <a:pt x="2412740" y="1327186"/>
                </a:lnTo>
                <a:lnTo>
                  <a:pt x="2507865" y="1314605"/>
                </a:lnTo>
                <a:lnTo>
                  <a:pt x="2575076" y="1304530"/>
                </a:lnTo>
                <a:lnTo>
                  <a:pt x="2645666" y="1292796"/>
                </a:lnTo>
                <a:lnTo>
                  <a:pt x="2719933" y="1279139"/>
                </a:lnTo>
                <a:lnTo>
                  <a:pt x="2798173" y="1263294"/>
                </a:lnTo>
                <a:lnTo>
                  <a:pt x="2880682" y="1244996"/>
                </a:lnTo>
                <a:lnTo>
                  <a:pt x="2967756" y="1223983"/>
                </a:lnTo>
                <a:lnTo>
                  <a:pt x="3059691" y="1199988"/>
                </a:lnTo>
                <a:lnTo>
                  <a:pt x="3156784" y="1172748"/>
                </a:lnTo>
                <a:lnTo>
                  <a:pt x="3259330" y="1141999"/>
                </a:lnTo>
                <a:lnTo>
                  <a:pt x="3367627" y="1107476"/>
                </a:lnTo>
                <a:lnTo>
                  <a:pt x="3481969" y="1068914"/>
                </a:lnTo>
                <a:lnTo>
                  <a:pt x="3602654" y="1026050"/>
                </a:lnTo>
                <a:lnTo>
                  <a:pt x="3729977" y="978618"/>
                </a:lnTo>
                <a:lnTo>
                  <a:pt x="3864235" y="926355"/>
                </a:lnTo>
                <a:lnTo>
                  <a:pt x="4005724" y="868997"/>
                </a:lnTo>
                <a:lnTo>
                  <a:pt x="4154741" y="806278"/>
                </a:lnTo>
                <a:lnTo>
                  <a:pt x="4196484" y="787710"/>
                </a:lnTo>
                <a:lnTo>
                  <a:pt x="4237995" y="767884"/>
                </a:lnTo>
                <a:lnTo>
                  <a:pt x="4279254" y="746831"/>
                </a:lnTo>
                <a:lnTo>
                  <a:pt x="4297364" y="736998"/>
                </a:lnTo>
                <a:lnTo>
                  <a:pt x="4297364" y="780537"/>
                </a:lnTo>
                <a:lnTo>
                  <a:pt x="4253050" y="803131"/>
                </a:lnTo>
                <a:lnTo>
                  <a:pt x="4211548" y="822886"/>
                </a:lnTo>
                <a:lnTo>
                  <a:pt x="4169794" y="841435"/>
                </a:lnTo>
                <a:lnTo>
                  <a:pt x="4024143" y="902760"/>
                </a:lnTo>
                <a:lnTo>
                  <a:pt x="3885586" y="959000"/>
                </a:lnTo>
                <a:lnTo>
                  <a:pt x="3753855" y="1010398"/>
                </a:lnTo>
                <a:lnTo>
                  <a:pt x="3628684" y="1057196"/>
                </a:lnTo>
                <a:lnTo>
                  <a:pt x="3509807" y="1099638"/>
                </a:lnTo>
                <a:lnTo>
                  <a:pt x="3396956" y="1137965"/>
                </a:lnTo>
                <a:lnTo>
                  <a:pt x="3289866" y="1172422"/>
                </a:lnTo>
                <a:lnTo>
                  <a:pt x="3188269" y="1203249"/>
                </a:lnTo>
                <a:lnTo>
                  <a:pt x="3091898" y="1230691"/>
                </a:lnTo>
                <a:lnTo>
                  <a:pt x="3000488" y="1254989"/>
                </a:lnTo>
                <a:lnTo>
                  <a:pt x="2913771" y="1276386"/>
                </a:lnTo>
                <a:lnTo>
                  <a:pt x="2831481" y="1295126"/>
                </a:lnTo>
                <a:lnTo>
                  <a:pt x="2753350" y="1311451"/>
                </a:lnTo>
                <a:lnTo>
                  <a:pt x="2679113" y="1325603"/>
                </a:lnTo>
                <a:lnTo>
                  <a:pt x="2608503" y="1337825"/>
                </a:lnTo>
                <a:lnTo>
                  <a:pt x="2541252" y="1348360"/>
                </a:lnTo>
                <a:lnTo>
                  <a:pt x="2477095" y="1357451"/>
                </a:lnTo>
                <a:lnTo>
                  <a:pt x="2386076" y="1368909"/>
                </a:lnTo>
                <a:lnTo>
                  <a:pt x="2116443" y="1398168"/>
                </a:lnTo>
                <a:lnTo>
                  <a:pt x="2071879" y="1403555"/>
                </a:lnTo>
                <a:lnTo>
                  <a:pt x="2028015" y="1409434"/>
                </a:lnTo>
                <a:lnTo>
                  <a:pt x="1984645" y="1415983"/>
                </a:lnTo>
                <a:lnTo>
                  <a:pt x="1941564" y="1423384"/>
                </a:lnTo>
                <a:lnTo>
                  <a:pt x="1898564" y="1431817"/>
                </a:lnTo>
                <a:lnTo>
                  <a:pt x="1855441" y="1441463"/>
                </a:lnTo>
                <a:lnTo>
                  <a:pt x="1811987" y="1452502"/>
                </a:lnTo>
                <a:lnTo>
                  <a:pt x="1767996" y="1465116"/>
                </a:lnTo>
                <a:lnTo>
                  <a:pt x="1723263" y="1479484"/>
                </a:lnTo>
                <a:lnTo>
                  <a:pt x="1677580" y="1495786"/>
                </a:lnTo>
                <a:lnTo>
                  <a:pt x="1630742" y="1514205"/>
                </a:lnTo>
                <a:lnTo>
                  <a:pt x="1582543" y="1534919"/>
                </a:lnTo>
                <a:lnTo>
                  <a:pt x="1532776" y="1558110"/>
                </a:lnTo>
                <a:lnTo>
                  <a:pt x="1481234" y="1583959"/>
                </a:lnTo>
                <a:lnTo>
                  <a:pt x="1427713" y="1612645"/>
                </a:lnTo>
                <a:lnTo>
                  <a:pt x="1372005" y="1644350"/>
                </a:lnTo>
                <a:lnTo>
                  <a:pt x="1319725" y="1673513"/>
                </a:lnTo>
                <a:lnTo>
                  <a:pt x="1268569" y="1699219"/>
                </a:lnTo>
                <a:lnTo>
                  <a:pt x="1218534" y="1721543"/>
                </a:lnTo>
                <a:lnTo>
                  <a:pt x="1169614" y="1740563"/>
                </a:lnTo>
                <a:lnTo>
                  <a:pt x="1136622" y="1751460"/>
                </a:lnTo>
                <a:close/>
              </a:path>
            </a:pathLst>
          </a:custGeom>
          <a:solidFill>
            <a:srgbClr val="56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C42ECB2-6DDD-0927-7200-01C3F88FB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63" y="0"/>
            <a:ext cx="4629150" cy="10287000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423304FF-119F-E8EF-28AC-D279EB8E9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94" y="0"/>
            <a:ext cx="4629150" cy="10287000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2DFF43-6DF9-748C-4A96-6A670BD2D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698" y="-33981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4073" y="688726"/>
            <a:ext cx="1188529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80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pc="810" dirty="0">
                <a:solidFill>
                  <a:srgbClr val="000000"/>
                </a:solidFill>
                <a:latin typeface="Lucida Sans Unicode"/>
                <a:cs typeface="Lucida Sans Unicode"/>
              </a:rPr>
              <a:t>l</a:t>
            </a:r>
            <a:r>
              <a:rPr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pc="-375" dirty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spc="555" dirty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r>
              <a:rPr spc="330" dirty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spc="690" dirty="0">
                <a:solidFill>
                  <a:srgbClr val="000000"/>
                </a:solidFill>
                <a:latin typeface="Lucida Sans Unicode"/>
                <a:cs typeface="Lucida Sans Unicode"/>
              </a:rPr>
              <a:t>i</a:t>
            </a:r>
            <a:r>
              <a:rPr spc="-375" dirty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spc="1315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pc="815" dirty="0">
                <a:solidFill>
                  <a:srgbClr val="000000"/>
                </a:solidFill>
                <a:latin typeface="Lucida Sans Unicode"/>
                <a:cs typeface="Lucida Sans Unicode"/>
              </a:rPr>
              <a:t>l</a:t>
            </a:r>
            <a:r>
              <a:rPr spc="-119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pc="-445" dirty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spc="-375" dirty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spc="605" dirty="0">
                <a:solidFill>
                  <a:srgbClr val="000000"/>
                </a:solidFill>
                <a:latin typeface="Lucida Sans Unicode"/>
                <a:cs typeface="Lucida Sans Unicode"/>
              </a:rPr>
              <a:t>h</a:t>
            </a:r>
            <a:r>
              <a:rPr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pc="844" dirty="0">
                <a:solidFill>
                  <a:srgbClr val="000000"/>
                </a:solidFill>
                <a:latin typeface="Lucida Sans Unicode"/>
                <a:cs typeface="Lucida Sans Unicode"/>
              </a:rPr>
              <a:t>m</a:t>
            </a:r>
            <a:r>
              <a:rPr spc="1315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pc="555" dirty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r>
              <a:rPr spc="690" dirty="0">
                <a:solidFill>
                  <a:srgbClr val="000000"/>
                </a:solidFill>
                <a:latin typeface="Lucida Sans Unicode"/>
                <a:cs typeface="Lucida Sans Unicode"/>
              </a:rPr>
              <a:t>i</a:t>
            </a:r>
            <a:r>
              <a:rPr spc="-370" dirty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83">
            <a:extLst>
              <a:ext uri="{FF2B5EF4-FFF2-40B4-BE49-F238E27FC236}">
                <a16:creationId xmlns:a16="http://schemas.microsoft.com/office/drawing/2014/main" id="{CFD3A666-EE2A-325C-CC29-6A57AF04A2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88898"/>
            <a:ext cx="7108892" cy="2398102"/>
          </a:xfrm>
          <a:prstGeom prst="rect">
            <a:avLst/>
          </a:prstGeom>
        </p:spPr>
      </p:pic>
      <p:grpSp>
        <p:nvGrpSpPr>
          <p:cNvPr id="5" name="object 91">
            <a:extLst>
              <a:ext uri="{FF2B5EF4-FFF2-40B4-BE49-F238E27FC236}">
                <a16:creationId xmlns:a16="http://schemas.microsoft.com/office/drawing/2014/main" id="{0F1B4F0D-6A9F-2091-648D-AABE81FC763A}"/>
              </a:ext>
            </a:extLst>
          </p:cNvPr>
          <p:cNvGrpSpPr/>
          <p:nvPr/>
        </p:nvGrpSpPr>
        <p:grpSpPr>
          <a:xfrm>
            <a:off x="533400" y="419100"/>
            <a:ext cx="2574925" cy="895350"/>
            <a:chOff x="8026" y="133271"/>
            <a:chExt cx="2574925" cy="895350"/>
          </a:xfrm>
        </p:grpSpPr>
        <p:sp>
          <p:nvSpPr>
            <p:cNvPr id="6" name="object 92">
              <a:extLst>
                <a:ext uri="{FF2B5EF4-FFF2-40B4-BE49-F238E27FC236}">
                  <a16:creationId xmlns:a16="http://schemas.microsoft.com/office/drawing/2014/main" id="{1962097E-B3C4-D057-4A98-B7E24D27F5A7}"/>
                </a:ext>
              </a:extLst>
            </p:cNvPr>
            <p:cNvSpPr/>
            <p:nvPr/>
          </p:nvSpPr>
          <p:spPr>
            <a:xfrm>
              <a:off x="1717787" y="163526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8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A64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3">
              <a:extLst>
                <a:ext uri="{FF2B5EF4-FFF2-40B4-BE49-F238E27FC236}">
                  <a16:creationId xmlns:a16="http://schemas.microsoft.com/office/drawing/2014/main" id="{D22A9D61-EE70-37AD-7D98-4095AD68C94A}"/>
                </a:ext>
              </a:extLst>
            </p:cNvPr>
            <p:cNvSpPr/>
            <p:nvPr/>
          </p:nvSpPr>
          <p:spPr>
            <a:xfrm>
              <a:off x="1157952" y="163530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EDB6B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94">
              <a:extLst>
                <a:ext uri="{FF2B5EF4-FFF2-40B4-BE49-F238E27FC236}">
                  <a16:creationId xmlns:a16="http://schemas.microsoft.com/office/drawing/2014/main" id="{2C30FFDF-FDA5-6393-847C-BB43BCA66804}"/>
                </a:ext>
              </a:extLst>
            </p:cNvPr>
            <p:cNvSpPr/>
            <p:nvPr/>
          </p:nvSpPr>
          <p:spPr>
            <a:xfrm>
              <a:off x="598118" y="163534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D9B6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5">
              <a:extLst>
                <a:ext uri="{FF2B5EF4-FFF2-40B4-BE49-F238E27FC236}">
                  <a16:creationId xmlns:a16="http://schemas.microsoft.com/office/drawing/2014/main" id="{DF784E5B-F796-3B84-B8B3-D256CBF34D00}"/>
                </a:ext>
              </a:extLst>
            </p:cNvPr>
            <p:cNvSpPr/>
            <p:nvPr/>
          </p:nvSpPr>
          <p:spPr>
            <a:xfrm>
              <a:off x="38283" y="163538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FFD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6">
              <a:extLst>
                <a:ext uri="{FF2B5EF4-FFF2-40B4-BE49-F238E27FC236}">
                  <a16:creationId xmlns:a16="http://schemas.microsoft.com/office/drawing/2014/main" id="{E58AAC8F-72D4-7EC5-992F-E1529E134B64}"/>
                </a:ext>
              </a:extLst>
            </p:cNvPr>
            <p:cNvSpPr/>
            <p:nvPr/>
          </p:nvSpPr>
          <p:spPr>
            <a:xfrm>
              <a:off x="8026" y="133271"/>
              <a:ext cx="2574925" cy="895350"/>
            </a:xfrm>
            <a:custGeom>
              <a:avLst/>
              <a:gdLst/>
              <a:ahLst/>
              <a:cxnLst/>
              <a:rect l="l" t="t" r="r" b="b"/>
              <a:pathLst>
                <a:path w="2574925" h="895350">
                  <a:moveTo>
                    <a:pt x="455485" y="895337"/>
                  </a:moveTo>
                  <a:lnTo>
                    <a:pt x="8863" y="469071"/>
                  </a:lnTo>
                  <a:lnTo>
                    <a:pt x="0" y="447668"/>
                  </a:lnTo>
                  <a:lnTo>
                    <a:pt x="2215" y="436278"/>
                  </a:lnTo>
                  <a:lnTo>
                    <a:pt x="8863" y="426265"/>
                  </a:lnTo>
                  <a:lnTo>
                    <a:pt x="431742" y="3189"/>
                  </a:lnTo>
                  <a:lnTo>
                    <a:pt x="439435" y="0"/>
                  </a:lnTo>
                  <a:lnTo>
                    <a:pt x="455486" y="0"/>
                  </a:lnTo>
                  <a:lnTo>
                    <a:pt x="463178" y="3189"/>
                  </a:lnTo>
                  <a:lnTo>
                    <a:pt x="533031" y="73073"/>
                  </a:lnTo>
                  <a:lnTo>
                    <a:pt x="447460" y="73073"/>
                  </a:lnTo>
                  <a:lnTo>
                    <a:pt x="73040" y="447669"/>
                  </a:lnTo>
                  <a:lnTo>
                    <a:pt x="447460" y="822263"/>
                  </a:lnTo>
                  <a:lnTo>
                    <a:pt x="533031" y="822263"/>
                  </a:lnTo>
                  <a:lnTo>
                    <a:pt x="463176" y="892148"/>
                  </a:lnTo>
                  <a:lnTo>
                    <a:pt x="455485" y="895337"/>
                  </a:lnTo>
                  <a:close/>
                </a:path>
                <a:path w="2574925" h="895350">
                  <a:moveTo>
                    <a:pt x="770167" y="310315"/>
                  </a:moveTo>
                  <a:lnTo>
                    <a:pt x="727381" y="267510"/>
                  </a:lnTo>
                  <a:lnTo>
                    <a:pt x="991579" y="3189"/>
                  </a:lnTo>
                  <a:lnTo>
                    <a:pt x="999272" y="0"/>
                  </a:lnTo>
                  <a:lnTo>
                    <a:pt x="1015323" y="0"/>
                  </a:lnTo>
                  <a:lnTo>
                    <a:pt x="1023015" y="3189"/>
                  </a:lnTo>
                  <a:lnTo>
                    <a:pt x="1092868" y="73073"/>
                  </a:lnTo>
                  <a:lnTo>
                    <a:pt x="1007297" y="73073"/>
                  </a:lnTo>
                  <a:lnTo>
                    <a:pt x="770167" y="310315"/>
                  </a:lnTo>
                  <a:close/>
                </a:path>
                <a:path w="2574925" h="895350">
                  <a:moveTo>
                    <a:pt x="1932626" y="267512"/>
                  </a:moveTo>
                  <a:lnTo>
                    <a:pt x="1847058" y="267512"/>
                  </a:lnTo>
                  <a:lnTo>
                    <a:pt x="2111261" y="3189"/>
                  </a:lnTo>
                  <a:lnTo>
                    <a:pt x="2118953" y="0"/>
                  </a:lnTo>
                  <a:lnTo>
                    <a:pt x="2135005" y="0"/>
                  </a:lnTo>
                  <a:lnTo>
                    <a:pt x="2142697" y="3189"/>
                  </a:lnTo>
                  <a:lnTo>
                    <a:pt x="2212548" y="73073"/>
                  </a:lnTo>
                  <a:lnTo>
                    <a:pt x="2126977" y="73073"/>
                  </a:lnTo>
                  <a:lnTo>
                    <a:pt x="1932626" y="267512"/>
                  </a:lnTo>
                  <a:close/>
                </a:path>
                <a:path w="2574925" h="895350">
                  <a:moveTo>
                    <a:pt x="1330005" y="310316"/>
                  </a:moveTo>
                  <a:lnTo>
                    <a:pt x="1287222" y="267510"/>
                  </a:lnTo>
                  <a:lnTo>
                    <a:pt x="1551424" y="3189"/>
                  </a:lnTo>
                  <a:lnTo>
                    <a:pt x="1559116" y="0"/>
                  </a:lnTo>
                  <a:lnTo>
                    <a:pt x="1575166" y="0"/>
                  </a:lnTo>
                  <a:lnTo>
                    <a:pt x="1582858" y="3189"/>
                  </a:lnTo>
                  <a:lnTo>
                    <a:pt x="1652710" y="73073"/>
                  </a:lnTo>
                  <a:lnTo>
                    <a:pt x="1567140" y="73073"/>
                  </a:lnTo>
                  <a:lnTo>
                    <a:pt x="1330005" y="310316"/>
                  </a:lnTo>
                  <a:close/>
                </a:path>
                <a:path w="2574925" h="895350">
                  <a:moveTo>
                    <a:pt x="533031" y="822263"/>
                  </a:moveTo>
                  <a:lnTo>
                    <a:pt x="447460" y="822263"/>
                  </a:lnTo>
                  <a:lnTo>
                    <a:pt x="821885" y="447668"/>
                  </a:lnTo>
                  <a:lnTo>
                    <a:pt x="447460" y="73073"/>
                  </a:lnTo>
                  <a:lnTo>
                    <a:pt x="533031" y="73073"/>
                  </a:lnTo>
                  <a:lnTo>
                    <a:pt x="891741" y="431943"/>
                  </a:lnTo>
                  <a:lnTo>
                    <a:pt x="894926" y="439639"/>
                  </a:lnTo>
                  <a:lnTo>
                    <a:pt x="894925" y="455697"/>
                  </a:lnTo>
                  <a:lnTo>
                    <a:pt x="891740" y="463393"/>
                  </a:lnTo>
                  <a:lnTo>
                    <a:pt x="762102" y="593087"/>
                  </a:lnTo>
                  <a:lnTo>
                    <a:pt x="778228" y="593087"/>
                  </a:lnTo>
                  <a:lnTo>
                    <a:pt x="812950" y="627825"/>
                  </a:lnTo>
                  <a:lnTo>
                    <a:pt x="727379" y="627826"/>
                  </a:lnTo>
                  <a:lnTo>
                    <a:pt x="533031" y="822263"/>
                  </a:lnTo>
                  <a:close/>
                </a:path>
                <a:path w="2574925" h="895350">
                  <a:moveTo>
                    <a:pt x="1092867" y="822263"/>
                  </a:moveTo>
                  <a:lnTo>
                    <a:pt x="1007297" y="822263"/>
                  </a:lnTo>
                  <a:lnTo>
                    <a:pt x="1381723" y="447668"/>
                  </a:lnTo>
                  <a:lnTo>
                    <a:pt x="1007297" y="73073"/>
                  </a:lnTo>
                  <a:lnTo>
                    <a:pt x="1092868" y="73073"/>
                  </a:lnTo>
                  <a:lnTo>
                    <a:pt x="1451578" y="431943"/>
                  </a:lnTo>
                  <a:lnTo>
                    <a:pt x="1454762" y="439639"/>
                  </a:lnTo>
                  <a:lnTo>
                    <a:pt x="1454763" y="455697"/>
                  </a:lnTo>
                  <a:lnTo>
                    <a:pt x="1451578" y="463393"/>
                  </a:lnTo>
                  <a:lnTo>
                    <a:pt x="1330005" y="585021"/>
                  </a:lnTo>
                  <a:lnTo>
                    <a:pt x="1372789" y="627824"/>
                  </a:lnTo>
                  <a:lnTo>
                    <a:pt x="1287216" y="627826"/>
                  </a:lnTo>
                  <a:lnTo>
                    <a:pt x="1092867" y="822263"/>
                  </a:lnTo>
                  <a:close/>
                </a:path>
                <a:path w="2574925" h="895350">
                  <a:moveTo>
                    <a:pt x="1652709" y="822263"/>
                  </a:moveTo>
                  <a:lnTo>
                    <a:pt x="1567140" y="822263"/>
                  </a:lnTo>
                  <a:lnTo>
                    <a:pt x="1941560" y="447668"/>
                  </a:lnTo>
                  <a:lnTo>
                    <a:pt x="1567140" y="73073"/>
                  </a:lnTo>
                  <a:lnTo>
                    <a:pt x="1652710" y="73073"/>
                  </a:lnTo>
                  <a:lnTo>
                    <a:pt x="1847058" y="267512"/>
                  </a:lnTo>
                  <a:lnTo>
                    <a:pt x="1932626" y="267512"/>
                  </a:lnTo>
                  <a:lnTo>
                    <a:pt x="1889841" y="310317"/>
                  </a:lnTo>
                  <a:lnTo>
                    <a:pt x="2005736" y="426266"/>
                  </a:lnTo>
                  <a:lnTo>
                    <a:pt x="2012384" y="436279"/>
                  </a:lnTo>
                  <a:lnTo>
                    <a:pt x="2014600" y="447669"/>
                  </a:lnTo>
                  <a:lnTo>
                    <a:pt x="2012384" y="459059"/>
                  </a:lnTo>
                  <a:lnTo>
                    <a:pt x="2005736" y="469072"/>
                  </a:lnTo>
                  <a:lnTo>
                    <a:pt x="1652709" y="822263"/>
                  </a:lnTo>
                  <a:close/>
                </a:path>
                <a:path w="2574925" h="895350">
                  <a:moveTo>
                    <a:pt x="2212545" y="822263"/>
                  </a:moveTo>
                  <a:lnTo>
                    <a:pt x="2126977" y="822263"/>
                  </a:lnTo>
                  <a:lnTo>
                    <a:pt x="2501396" y="447668"/>
                  </a:lnTo>
                  <a:lnTo>
                    <a:pt x="2126977" y="73073"/>
                  </a:lnTo>
                  <a:lnTo>
                    <a:pt x="2212548" y="73073"/>
                  </a:lnTo>
                  <a:lnTo>
                    <a:pt x="2565576" y="426266"/>
                  </a:lnTo>
                  <a:lnTo>
                    <a:pt x="2572223" y="436279"/>
                  </a:lnTo>
                  <a:lnTo>
                    <a:pt x="2574438" y="447669"/>
                  </a:lnTo>
                  <a:lnTo>
                    <a:pt x="2572221" y="459059"/>
                  </a:lnTo>
                  <a:lnTo>
                    <a:pt x="2565572" y="469072"/>
                  </a:lnTo>
                  <a:lnTo>
                    <a:pt x="2212545" y="822263"/>
                  </a:lnTo>
                  <a:close/>
                </a:path>
                <a:path w="2574925" h="895350">
                  <a:moveTo>
                    <a:pt x="778228" y="593087"/>
                  </a:moveTo>
                  <a:lnTo>
                    <a:pt x="762102" y="593087"/>
                  </a:lnTo>
                  <a:lnTo>
                    <a:pt x="770165" y="585021"/>
                  </a:lnTo>
                  <a:lnTo>
                    <a:pt x="778228" y="593087"/>
                  </a:lnTo>
                  <a:close/>
                </a:path>
                <a:path w="2574925" h="895350">
                  <a:moveTo>
                    <a:pt x="2135001" y="895337"/>
                  </a:moveTo>
                  <a:lnTo>
                    <a:pt x="2118951" y="895337"/>
                  </a:lnTo>
                  <a:lnTo>
                    <a:pt x="2111258" y="892147"/>
                  </a:lnTo>
                  <a:lnTo>
                    <a:pt x="1847058" y="627824"/>
                  </a:lnTo>
                  <a:lnTo>
                    <a:pt x="1889841" y="585021"/>
                  </a:lnTo>
                  <a:lnTo>
                    <a:pt x="2126977" y="822263"/>
                  </a:lnTo>
                  <a:lnTo>
                    <a:pt x="2212545" y="822263"/>
                  </a:lnTo>
                  <a:lnTo>
                    <a:pt x="2142691" y="892148"/>
                  </a:lnTo>
                  <a:lnTo>
                    <a:pt x="2135001" y="895337"/>
                  </a:lnTo>
                  <a:close/>
                </a:path>
                <a:path w="2574925" h="895350">
                  <a:moveTo>
                    <a:pt x="1575164" y="895337"/>
                  </a:moveTo>
                  <a:lnTo>
                    <a:pt x="1559113" y="895337"/>
                  </a:lnTo>
                  <a:lnTo>
                    <a:pt x="1551421" y="892147"/>
                  </a:lnTo>
                  <a:lnTo>
                    <a:pt x="1287218" y="627824"/>
                  </a:lnTo>
                  <a:lnTo>
                    <a:pt x="1372791" y="627826"/>
                  </a:lnTo>
                  <a:lnTo>
                    <a:pt x="1567140" y="822263"/>
                  </a:lnTo>
                  <a:lnTo>
                    <a:pt x="1652709" y="822263"/>
                  </a:lnTo>
                  <a:lnTo>
                    <a:pt x="1582856" y="892148"/>
                  </a:lnTo>
                  <a:lnTo>
                    <a:pt x="1575164" y="895337"/>
                  </a:lnTo>
                  <a:close/>
                </a:path>
                <a:path w="2574925" h="895350">
                  <a:moveTo>
                    <a:pt x="1015321" y="895337"/>
                  </a:moveTo>
                  <a:lnTo>
                    <a:pt x="999271" y="895337"/>
                  </a:lnTo>
                  <a:lnTo>
                    <a:pt x="991578" y="892147"/>
                  </a:lnTo>
                  <a:lnTo>
                    <a:pt x="727380" y="627825"/>
                  </a:lnTo>
                  <a:lnTo>
                    <a:pt x="812951" y="627826"/>
                  </a:lnTo>
                  <a:lnTo>
                    <a:pt x="1007297" y="822263"/>
                  </a:lnTo>
                  <a:lnTo>
                    <a:pt x="1092867" y="822263"/>
                  </a:lnTo>
                  <a:lnTo>
                    <a:pt x="1023013" y="892148"/>
                  </a:lnTo>
                  <a:lnTo>
                    <a:pt x="1015321" y="89533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82">
            <a:extLst>
              <a:ext uri="{FF2B5EF4-FFF2-40B4-BE49-F238E27FC236}">
                <a16:creationId xmlns:a16="http://schemas.microsoft.com/office/drawing/2014/main" id="{3DB21906-5C90-E23D-085D-080C186958B0}"/>
              </a:ext>
            </a:extLst>
          </p:cNvPr>
          <p:cNvSpPr/>
          <p:nvPr/>
        </p:nvSpPr>
        <p:spPr>
          <a:xfrm>
            <a:off x="14209667" y="0"/>
            <a:ext cx="4078604" cy="2037080"/>
          </a:xfrm>
          <a:custGeom>
            <a:avLst/>
            <a:gdLst/>
            <a:ahLst/>
            <a:cxnLst/>
            <a:rect l="l" t="t" r="r" b="b"/>
            <a:pathLst>
              <a:path w="4078605" h="2037080">
                <a:moveTo>
                  <a:pt x="871770" y="2036870"/>
                </a:moveTo>
                <a:lnTo>
                  <a:pt x="798789" y="2030194"/>
                </a:lnTo>
                <a:lnTo>
                  <a:pt x="729544" y="2014850"/>
                </a:lnTo>
                <a:lnTo>
                  <a:pt x="663963" y="1991380"/>
                </a:lnTo>
                <a:lnTo>
                  <a:pt x="601975" y="1960328"/>
                </a:lnTo>
                <a:lnTo>
                  <a:pt x="543506" y="1922236"/>
                </a:lnTo>
                <a:lnTo>
                  <a:pt x="488486" y="1877646"/>
                </a:lnTo>
                <a:lnTo>
                  <a:pt x="436843" y="1827100"/>
                </a:lnTo>
                <a:lnTo>
                  <a:pt x="388503" y="1771142"/>
                </a:lnTo>
                <a:lnTo>
                  <a:pt x="343397" y="1710313"/>
                </a:lnTo>
                <a:lnTo>
                  <a:pt x="322033" y="1678242"/>
                </a:lnTo>
                <a:lnTo>
                  <a:pt x="301451" y="1645156"/>
                </a:lnTo>
                <a:lnTo>
                  <a:pt x="281640" y="1611124"/>
                </a:lnTo>
                <a:lnTo>
                  <a:pt x="262593" y="1576214"/>
                </a:lnTo>
                <a:lnTo>
                  <a:pt x="244300" y="1540493"/>
                </a:lnTo>
                <a:lnTo>
                  <a:pt x="226753" y="1504028"/>
                </a:lnTo>
                <a:lnTo>
                  <a:pt x="209941" y="1466889"/>
                </a:lnTo>
                <a:lnTo>
                  <a:pt x="193857" y="1429142"/>
                </a:lnTo>
                <a:lnTo>
                  <a:pt x="178491" y="1390856"/>
                </a:lnTo>
                <a:lnTo>
                  <a:pt x="163834" y="1352098"/>
                </a:lnTo>
                <a:lnTo>
                  <a:pt x="149877" y="1312936"/>
                </a:lnTo>
                <a:lnTo>
                  <a:pt x="136612" y="1273438"/>
                </a:lnTo>
                <a:lnTo>
                  <a:pt x="124029" y="1233672"/>
                </a:lnTo>
                <a:lnTo>
                  <a:pt x="112119" y="1193705"/>
                </a:lnTo>
                <a:lnTo>
                  <a:pt x="100874" y="1153605"/>
                </a:lnTo>
                <a:lnTo>
                  <a:pt x="90283" y="1113440"/>
                </a:lnTo>
                <a:lnTo>
                  <a:pt x="80339" y="1073279"/>
                </a:lnTo>
                <a:lnTo>
                  <a:pt x="71033" y="1033188"/>
                </a:lnTo>
                <a:lnTo>
                  <a:pt x="62354" y="993235"/>
                </a:lnTo>
                <a:lnTo>
                  <a:pt x="54295" y="953489"/>
                </a:lnTo>
                <a:lnTo>
                  <a:pt x="46847" y="914017"/>
                </a:lnTo>
                <a:lnTo>
                  <a:pt x="39999" y="874887"/>
                </a:lnTo>
                <a:lnTo>
                  <a:pt x="33744" y="836167"/>
                </a:lnTo>
                <a:lnTo>
                  <a:pt x="28072" y="797924"/>
                </a:lnTo>
                <a:lnTo>
                  <a:pt x="18443" y="723142"/>
                </a:lnTo>
                <a:lnTo>
                  <a:pt x="10201" y="641292"/>
                </a:lnTo>
                <a:lnTo>
                  <a:pt x="6684" y="595428"/>
                </a:lnTo>
                <a:lnTo>
                  <a:pt x="3911" y="549168"/>
                </a:lnTo>
                <a:lnTo>
                  <a:pt x="1877" y="502540"/>
                </a:lnTo>
                <a:lnTo>
                  <a:pt x="575" y="455568"/>
                </a:lnTo>
                <a:lnTo>
                  <a:pt x="0" y="408279"/>
                </a:lnTo>
                <a:lnTo>
                  <a:pt x="146" y="360699"/>
                </a:lnTo>
                <a:lnTo>
                  <a:pt x="1008" y="312853"/>
                </a:lnTo>
                <a:lnTo>
                  <a:pt x="2580" y="264769"/>
                </a:lnTo>
                <a:lnTo>
                  <a:pt x="4857" y="216472"/>
                </a:lnTo>
                <a:lnTo>
                  <a:pt x="7832" y="167988"/>
                </a:lnTo>
                <a:lnTo>
                  <a:pt x="11500" y="119343"/>
                </a:lnTo>
                <a:lnTo>
                  <a:pt x="15856" y="70564"/>
                </a:lnTo>
                <a:lnTo>
                  <a:pt x="20894" y="21676"/>
                </a:lnTo>
                <a:lnTo>
                  <a:pt x="23423" y="0"/>
                </a:lnTo>
                <a:lnTo>
                  <a:pt x="4078333" y="0"/>
                </a:lnTo>
                <a:lnTo>
                  <a:pt x="4078333" y="1117908"/>
                </a:lnTo>
                <a:lnTo>
                  <a:pt x="3903341" y="1190189"/>
                </a:lnTo>
                <a:lnTo>
                  <a:pt x="3754422" y="1248935"/>
                </a:lnTo>
                <a:lnTo>
                  <a:pt x="3613789" y="1301873"/>
                </a:lnTo>
                <a:lnTo>
                  <a:pt x="3481066" y="1349343"/>
                </a:lnTo>
                <a:lnTo>
                  <a:pt x="3355876" y="1391683"/>
                </a:lnTo>
                <a:lnTo>
                  <a:pt x="3295988" y="1411036"/>
                </a:lnTo>
                <a:lnTo>
                  <a:pt x="3237842" y="1429234"/>
                </a:lnTo>
                <a:lnTo>
                  <a:pt x="3181391" y="1446320"/>
                </a:lnTo>
                <a:lnTo>
                  <a:pt x="3126587" y="1462336"/>
                </a:lnTo>
                <a:lnTo>
                  <a:pt x="3073383" y="1477325"/>
                </a:lnTo>
                <a:lnTo>
                  <a:pt x="3021733" y="1491328"/>
                </a:lnTo>
                <a:lnTo>
                  <a:pt x="2971589" y="1504390"/>
                </a:lnTo>
                <a:lnTo>
                  <a:pt x="2922904" y="1516551"/>
                </a:lnTo>
                <a:lnTo>
                  <a:pt x="2875631" y="1527854"/>
                </a:lnTo>
                <a:lnTo>
                  <a:pt x="2829723" y="1538343"/>
                </a:lnTo>
                <a:lnTo>
                  <a:pt x="2785132" y="1548059"/>
                </a:lnTo>
                <a:lnTo>
                  <a:pt x="2741812" y="1557045"/>
                </a:lnTo>
                <a:lnTo>
                  <a:pt x="2699715" y="1565343"/>
                </a:lnTo>
                <a:lnTo>
                  <a:pt x="2619003" y="1580047"/>
                </a:lnTo>
                <a:lnTo>
                  <a:pt x="2542619" y="1592509"/>
                </a:lnTo>
                <a:lnTo>
                  <a:pt x="2470186" y="1603071"/>
                </a:lnTo>
                <a:lnTo>
                  <a:pt x="2368120" y="1616092"/>
                </a:lnTo>
                <a:lnTo>
                  <a:pt x="2069635" y="1648846"/>
                </a:lnTo>
                <a:lnTo>
                  <a:pt x="2014816" y="1655979"/>
                </a:lnTo>
                <a:lnTo>
                  <a:pt x="1960742" y="1664099"/>
                </a:lnTo>
                <a:lnTo>
                  <a:pt x="1907038" y="1673546"/>
                </a:lnTo>
                <a:lnTo>
                  <a:pt x="1853325" y="1684659"/>
                </a:lnTo>
                <a:lnTo>
                  <a:pt x="1799227" y="1697779"/>
                </a:lnTo>
                <a:lnTo>
                  <a:pt x="1744368" y="1713244"/>
                </a:lnTo>
                <a:lnTo>
                  <a:pt x="1688369" y="1731396"/>
                </a:lnTo>
                <a:lnTo>
                  <a:pt x="1630853" y="1752572"/>
                </a:lnTo>
                <a:lnTo>
                  <a:pt x="1571445" y="1777114"/>
                </a:lnTo>
                <a:lnTo>
                  <a:pt x="1509766" y="1805361"/>
                </a:lnTo>
                <a:lnTo>
                  <a:pt x="1445439" y="1837653"/>
                </a:lnTo>
                <a:lnTo>
                  <a:pt x="1378089" y="1874330"/>
                </a:lnTo>
                <a:lnTo>
                  <a:pt x="1343161" y="1894418"/>
                </a:lnTo>
                <a:lnTo>
                  <a:pt x="1295233" y="1921254"/>
                </a:lnTo>
                <a:lnTo>
                  <a:pt x="1248346" y="1945110"/>
                </a:lnTo>
                <a:lnTo>
                  <a:pt x="1202493" y="1966052"/>
                </a:lnTo>
                <a:lnTo>
                  <a:pt x="1157663" y="1984150"/>
                </a:lnTo>
                <a:lnTo>
                  <a:pt x="1113848" y="1999470"/>
                </a:lnTo>
                <a:lnTo>
                  <a:pt x="1071039" y="2012082"/>
                </a:lnTo>
                <a:lnTo>
                  <a:pt x="1029228" y="2022051"/>
                </a:lnTo>
                <a:lnTo>
                  <a:pt x="988404" y="2029447"/>
                </a:lnTo>
                <a:lnTo>
                  <a:pt x="948559" y="2034337"/>
                </a:lnTo>
                <a:lnTo>
                  <a:pt x="909684" y="2036789"/>
                </a:lnTo>
                <a:lnTo>
                  <a:pt x="871770" y="2036870"/>
                </a:lnTo>
                <a:close/>
              </a:path>
            </a:pathLst>
          </a:custGeom>
          <a:solidFill>
            <a:srgbClr val="C48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4">
            <a:extLst>
              <a:ext uri="{FF2B5EF4-FFF2-40B4-BE49-F238E27FC236}">
                <a16:creationId xmlns:a16="http://schemas.microsoft.com/office/drawing/2014/main" id="{8F6AAA57-18D6-6AE0-1D49-116F2748D2B1}"/>
              </a:ext>
            </a:extLst>
          </p:cNvPr>
          <p:cNvSpPr/>
          <p:nvPr/>
        </p:nvSpPr>
        <p:spPr>
          <a:xfrm>
            <a:off x="13990635" y="0"/>
            <a:ext cx="4297680" cy="1790064"/>
          </a:xfrm>
          <a:custGeom>
            <a:avLst/>
            <a:gdLst/>
            <a:ahLst/>
            <a:cxnLst/>
            <a:rect l="l" t="t" r="r" b="b"/>
            <a:pathLst>
              <a:path w="4297680" h="1790064">
                <a:moveTo>
                  <a:pt x="899251" y="1789570"/>
                </a:moveTo>
                <a:lnTo>
                  <a:pt x="858007" y="1787602"/>
                </a:lnTo>
                <a:lnTo>
                  <a:pt x="817840" y="1782941"/>
                </a:lnTo>
                <a:lnTo>
                  <a:pt x="778746" y="1775666"/>
                </a:lnTo>
                <a:lnTo>
                  <a:pt x="729573" y="1762449"/>
                </a:lnTo>
                <a:lnTo>
                  <a:pt x="682291" y="1745185"/>
                </a:lnTo>
                <a:lnTo>
                  <a:pt x="636877" y="1724081"/>
                </a:lnTo>
                <a:lnTo>
                  <a:pt x="593308" y="1699342"/>
                </a:lnTo>
                <a:lnTo>
                  <a:pt x="551562" y="1671174"/>
                </a:lnTo>
                <a:lnTo>
                  <a:pt x="511615" y="1639784"/>
                </a:lnTo>
                <a:lnTo>
                  <a:pt x="473445" y="1605377"/>
                </a:lnTo>
                <a:lnTo>
                  <a:pt x="437029" y="1568160"/>
                </a:lnTo>
                <a:lnTo>
                  <a:pt x="402343" y="1528339"/>
                </a:lnTo>
                <a:lnTo>
                  <a:pt x="369366" y="1486120"/>
                </a:lnTo>
                <a:lnTo>
                  <a:pt x="342038" y="1447609"/>
                </a:lnTo>
                <a:lnTo>
                  <a:pt x="315922" y="1407548"/>
                </a:lnTo>
                <a:lnTo>
                  <a:pt x="290905" y="1365889"/>
                </a:lnTo>
                <a:lnTo>
                  <a:pt x="267250" y="1323258"/>
                </a:lnTo>
                <a:lnTo>
                  <a:pt x="244594" y="1279139"/>
                </a:lnTo>
                <a:lnTo>
                  <a:pt x="223202" y="1234217"/>
                </a:lnTo>
                <a:lnTo>
                  <a:pt x="202866" y="1188217"/>
                </a:lnTo>
                <a:lnTo>
                  <a:pt x="183631" y="1141391"/>
                </a:lnTo>
                <a:lnTo>
                  <a:pt x="165479" y="1093861"/>
                </a:lnTo>
                <a:lnTo>
                  <a:pt x="148390" y="1045747"/>
                </a:lnTo>
                <a:lnTo>
                  <a:pt x="132346" y="997170"/>
                </a:lnTo>
                <a:lnTo>
                  <a:pt x="117329" y="948251"/>
                </a:lnTo>
                <a:lnTo>
                  <a:pt x="103321" y="899110"/>
                </a:lnTo>
                <a:lnTo>
                  <a:pt x="90302" y="849869"/>
                </a:lnTo>
                <a:lnTo>
                  <a:pt x="78255" y="800649"/>
                </a:lnTo>
                <a:lnTo>
                  <a:pt x="67160" y="751569"/>
                </a:lnTo>
                <a:lnTo>
                  <a:pt x="57001" y="702752"/>
                </a:lnTo>
                <a:lnTo>
                  <a:pt x="47757" y="654318"/>
                </a:lnTo>
                <a:lnTo>
                  <a:pt x="39410" y="606387"/>
                </a:lnTo>
                <a:lnTo>
                  <a:pt x="31943" y="559080"/>
                </a:lnTo>
                <a:lnTo>
                  <a:pt x="25336" y="512519"/>
                </a:lnTo>
                <a:lnTo>
                  <a:pt x="19571" y="466824"/>
                </a:lnTo>
                <a:lnTo>
                  <a:pt x="14630" y="422116"/>
                </a:lnTo>
                <a:lnTo>
                  <a:pt x="10233" y="375194"/>
                </a:lnTo>
                <a:lnTo>
                  <a:pt x="6628" y="327838"/>
                </a:lnTo>
                <a:lnTo>
                  <a:pt x="3808" y="280074"/>
                </a:lnTo>
                <a:lnTo>
                  <a:pt x="1767" y="231931"/>
                </a:lnTo>
                <a:lnTo>
                  <a:pt x="493" y="182778"/>
                </a:lnTo>
                <a:lnTo>
                  <a:pt x="0" y="134568"/>
                </a:lnTo>
                <a:lnTo>
                  <a:pt x="260" y="85506"/>
                </a:lnTo>
                <a:lnTo>
                  <a:pt x="1276" y="36124"/>
                </a:lnTo>
                <a:lnTo>
                  <a:pt x="2560" y="0"/>
                </a:lnTo>
                <a:lnTo>
                  <a:pt x="40952" y="0"/>
                </a:lnTo>
                <a:lnTo>
                  <a:pt x="39611" y="37253"/>
                </a:lnTo>
                <a:lnTo>
                  <a:pt x="38585" y="86050"/>
                </a:lnTo>
                <a:lnTo>
                  <a:pt x="38307" y="134619"/>
                </a:lnTo>
                <a:lnTo>
                  <a:pt x="38798" y="183437"/>
                </a:lnTo>
                <a:lnTo>
                  <a:pt x="40014" y="230652"/>
                </a:lnTo>
                <a:lnTo>
                  <a:pt x="42012" y="278162"/>
                </a:lnTo>
                <a:lnTo>
                  <a:pt x="44782" y="325279"/>
                </a:lnTo>
                <a:lnTo>
                  <a:pt x="48329" y="371974"/>
                </a:lnTo>
                <a:lnTo>
                  <a:pt x="52659" y="418220"/>
                </a:lnTo>
                <a:lnTo>
                  <a:pt x="57786" y="464361"/>
                </a:lnTo>
                <a:lnTo>
                  <a:pt x="63822" y="511575"/>
                </a:lnTo>
                <a:lnTo>
                  <a:pt x="70784" y="559721"/>
                </a:lnTo>
                <a:lnTo>
                  <a:pt x="78687" y="608658"/>
                </a:lnTo>
                <a:lnTo>
                  <a:pt x="87547" y="658243"/>
                </a:lnTo>
                <a:lnTo>
                  <a:pt x="97380" y="708336"/>
                </a:lnTo>
                <a:lnTo>
                  <a:pt x="108203" y="758794"/>
                </a:lnTo>
                <a:lnTo>
                  <a:pt x="120031" y="809478"/>
                </a:lnTo>
                <a:lnTo>
                  <a:pt x="132880" y="860243"/>
                </a:lnTo>
                <a:lnTo>
                  <a:pt x="146765" y="910951"/>
                </a:lnTo>
                <a:lnTo>
                  <a:pt x="161704" y="961458"/>
                </a:lnTo>
                <a:lnTo>
                  <a:pt x="177712" y="1011623"/>
                </a:lnTo>
                <a:lnTo>
                  <a:pt x="194805" y="1061305"/>
                </a:lnTo>
                <a:lnTo>
                  <a:pt x="212999" y="1110362"/>
                </a:lnTo>
                <a:lnTo>
                  <a:pt x="232309" y="1158653"/>
                </a:lnTo>
                <a:lnTo>
                  <a:pt x="252752" y="1206036"/>
                </a:lnTo>
                <a:lnTo>
                  <a:pt x="274344" y="1252370"/>
                </a:lnTo>
                <a:lnTo>
                  <a:pt x="297101" y="1297513"/>
                </a:lnTo>
                <a:lnTo>
                  <a:pt x="321039" y="1341324"/>
                </a:lnTo>
                <a:lnTo>
                  <a:pt x="346172" y="1383660"/>
                </a:lnTo>
                <a:lnTo>
                  <a:pt x="372519" y="1424381"/>
                </a:lnTo>
                <a:lnTo>
                  <a:pt x="400094" y="1463346"/>
                </a:lnTo>
                <a:lnTo>
                  <a:pt x="431836" y="1504002"/>
                </a:lnTo>
                <a:lnTo>
                  <a:pt x="465053" y="1542177"/>
                </a:lnTo>
                <a:lnTo>
                  <a:pt x="499770" y="1577704"/>
                </a:lnTo>
                <a:lnTo>
                  <a:pt x="536015" y="1610417"/>
                </a:lnTo>
                <a:lnTo>
                  <a:pt x="573812" y="1640151"/>
                </a:lnTo>
                <a:lnTo>
                  <a:pt x="613190" y="1666740"/>
                </a:lnTo>
                <a:lnTo>
                  <a:pt x="654174" y="1690017"/>
                </a:lnTo>
                <a:lnTo>
                  <a:pt x="696790" y="1709818"/>
                </a:lnTo>
                <a:lnTo>
                  <a:pt x="741065" y="1725975"/>
                </a:lnTo>
                <a:lnTo>
                  <a:pt x="787026" y="1738325"/>
                </a:lnTo>
                <a:lnTo>
                  <a:pt x="826672" y="1745595"/>
                </a:lnTo>
                <a:lnTo>
                  <a:pt x="867606" y="1750013"/>
                </a:lnTo>
                <a:lnTo>
                  <a:pt x="909850" y="1751460"/>
                </a:lnTo>
                <a:lnTo>
                  <a:pt x="1136622" y="1751460"/>
                </a:lnTo>
                <a:lnTo>
                  <a:pt x="1121804" y="1756354"/>
                </a:lnTo>
                <a:lnTo>
                  <a:pt x="1075100" y="1768994"/>
                </a:lnTo>
                <a:lnTo>
                  <a:pt x="1029498" y="1778559"/>
                </a:lnTo>
                <a:lnTo>
                  <a:pt x="984992" y="1785125"/>
                </a:lnTo>
                <a:lnTo>
                  <a:pt x="941578" y="1788770"/>
                </a:lnTo>
                <a:lnTo>
                  <a:pt x="899251" y="1789570"/>
                </a:lnTo>
                <a:close/>
              </a:path>
              <a:path w="4297680" h="1790064">
                <a:moveTo>
                  <a:pt x="1136622" y="1751460"/>
                </a:moveTo>
                <a:lnTo>
                  <a:pt x="909850" y="1751460"/>
                </a:lnTo>
                <a:lnTo>
                  <a:pt x="953426" y="1749818"/>
                </a:lnTo>
                <a:lnTo>
                  <a:pt x="998358" y="1744969"/>
                </a:lnTo>
                <a:lnTo>
                  <a:pt x="1044666" y="1736796"/>
                </a:lnTo>
                <a:lnTo>
                  <a:pt x="1092375" y="1725180"/>
                </a:lnTo>
                <a:lnTo>
                  <a:pt x="1141505" y="1710004"/>
                </a:lnTo>
                <a:lnTo>
                  <a:pt x="1192081" y="1691150"/>
                </a:lnTo>
                <a:lnTo>
                  <a:pt x="1244123" y="1668499"/>
                </a:lnTo>
                <a:lnTo>
                  <a:pt x="1297655" y="1641934"/>
                </a:lnTo>
                <a:lnTo>
                  <a:pt x="1352699" y="1611337"/>
                </a:lnTo>
                <a:lnTo>
                  <a:pt x="1409231" y="1579181"/>
                </a:lnTo>
                <a:lnTo>
                  <a:pt x="1463643" y="1550061"/>
                </a:lnTo>
                <a:lnTo>
                  <a:pt x="1516130" y="1523797"/>
                </a:lnTo>
                <a:lnTo>
                  <a:pt x="1566886" y="1500209"/>
                </a:lnTo>
                <a:lnTo>
                  <a:pt x="1616104" y="1479117"/>
                </a:lnTo>
                <a:lnTo>
                  <a:pt x="1663979" y="1460340"/>
                </a:lnTo>
                <a:lnTo>
                  <a:pt x="1710704" y="1443700"/>
                </a:lnTo>
                <a:lnTo>
                  <a:pt x="1756472" y="1429017"/>
                </a:lnTo>
                <a:lnTo>
                  <a:pt x="1801479" y="1416109"/>
                </a:lnTo>
                <a:lnTo>
                  <a:pt x="1845918" y="1404798"/>
                </a:lnTo>
                <a:lnTo>
                  <a:pt x="1889982" y="1394903"/>
                </a:lnTo>
                <a:lnTo>
                  <a:pt x="1933866" y="1386245"/>
                </a:lnTo>
                <a:lnTo>
                  <a:pt x="1977763" y="1378643"/>
                </a:lnTo>
                <a:lnTo>
                  <a:pt x="2021867" y="1371917"/>
                </a:lnTo>
                <a:lnTo>
                  <a:pt x="2066372" y="1365889"/>
                </a:lnTo>
                <a:lnTo>
                  <a:pt x="2111473" y="1360377"/>
                </a:lnTo>
                <a:lnTo>
                  <a:pt x="2412740" y="1327186"/>
                </a:lnTo>
                <a:lnTo>
                  <a:pt x="2507865" y="1314605"/>
                </a:lnTo>
                <a:lnTo>
                  <a:pt x="2575076" y="1304530"/>
                </a:lnTo>
                <a:lnTo>
                  <a:pt x="2645666" y="1292796"/>
                </a:lnTo>
                <a:lnTo>
                  <a:pt x="2719933" y="1279139"/>
                </a:lnTo>
                <a:lnTo>
                  <a:pt x="2798173" y="1263294"/>
                </a:lnTo>
                <a:lnTo>
                  <a:pt x="2880682" y="1244996"/>
                </a:lnTo>
                <a:lnTo>
                  <a:pt x="2967756" y="1223983"/>
                </a:lnTo>
                <a:lnTo>
                  <a:pt x="3059691" y="1199988"/>
                </a:lnTo>
                <a:lnTo>
                  <a:pt x="3156784" y="1172748"/>
                </a:lnTo>
                <a:lnTo>
                  <a:pt x="3259330" y="1141999"/>
                </a:lnTo>
                <a:lnTo>
                  <a:pt x="3367627" y="1107476"/>
                </a:lnTo>
                <a:lnTo>
                  <a:pt x="3481969" y="1068914"/>
                </a:lnTo>
                <a:lnTo>
                  <a:pt x="3602654" y="1026050"/>
                </a:lnTo>
                <a:lnTo>
                  <a:pt x="3729977" y="978618"/>
                </a:lnTo>
                <a:lnTo>
                  <a:pt x="3864235" y="926355"/>
                </a:lnTo>
                <a:lnTo>
                  <a:pt x="4005724" y="868997"/>
                </a:lnTo>
                <a:lnTo>
                  <a:pt x="4154741" y="806278"/>
                </a:lnTo>
                <a:lnTo>
                  <a:pt x="4196484" y="787710"/>
                </a:lnTo>
                <a:lnTo>
                  <a:pt x="4237995" y="767884"/>
                </a:lnTo>
                <a:lnTo>
                  <a:pt x="4279254" y="746831"/>
                </a:lnTo>
                <a:lnTo>
                  <a:pt x="4297364" y="736998"/>
                </a:lnTo>
                <a:lnTo>
                  <a:pt x="4297364" y="780537"/>
                </a:lnTo>
                <a:lnTo>
                  <a:pt x="4253050" y="803131"/>
                </a:lnTo>
                <a:lnTo>
                  <a:pt x="4211548" y="822886"/>
                </a:lnTo>
                <a:lnTo>
                  <a:pt x="4169794" y="841435"/>
                </a:lnTo>
                <a:lnTo>
                  <a:pt x="4024143" y="902760"/>
                </a:lnTo>
                <a:lnTo>
                  <a:pt x="3885586" y="959000"/>
                </a:lnTo>
                <a:lnTo>
                  <a:pt x="3753855" y="1010398"/>
                </a:lnTo>
                <a:lnTo>
                  <a:pt x="3628684" y="1057196"/>
                </a:lnTo>
                <a:lnTo>
                  <a:pt x="3509807" y="1099638"/>
                </a:lnTo>
                <a:lnTo>
                  <a:pt x="3396956" y="1137965"/>
                </a:lnTo>
                <a:lnTo>
                  <a:pt x="3289866" y="1172422"/>
                </a:lnTo>
                <a:lnTo>
                  <a:pt x="3188269" y="1203249"/>
                </a:lnTo>
                <a:lnTo>
                  <a:pt x="3091898" y="1230691"/>
                </a:lnTo>
                <a:lnTo>
                  <a:pt x="3000488" y="1254989"/>
                </a:lnTo>
                <a:lnTo>
                  <a:pt x="2913771" y="1276386"/>
                </a:lnTo>
                <a:lnTo>
                  <a:pt x="2831481" y="1295126"/>
                </a:lnTo>
                <a:lnTo>
                  <a:pt x="2753350" y="1311451"/>
                </a:lnTo>
                <a:lnTo>
                  <a:pt x="2679113" y="1325603"/>
                </a:lnTo>
                <a:lnTo>
                  <a:pt x="2608503" y="1337825"/>
                </a:lnTo>
                <a:lnTo>
                  <a:pt x="2541252" y="1348360"/>
                </a:lnTo>
                <a:lnTo>
                  <a:pt x="2477095" y="1357451"/>
                </a:lnTo>
                <a:lnTo>
                  <a:pt x="2386076" y="1368909"/>
                </a:lnTo>
                <a:lnTo>
                  <a:pt x="2116443" y="1398168"/>
                </a:lnTo>
                <a:lnTo>
                  <a:pt x="2071879" y="1403555"/>
                </a:lnTo>
                <a:lnTo>
                  <a:pt x="2028015" y="1409434"/>
                </a:lnTo>
                <a:lnTo>
                  <a:pt x="1984645" y="1415983"/>
                </a:lnTo>
                <a:lnTo>
                  <a:pt x="1941564" y="1423384"/>
                </a:lnTo>
                <a:lnTo>
                  <a:pt x="1898564" y="1431817"/>
                </a:lnTo>
                <a:lnTo>
                  <a:pt x="1855441" y="1441463"/>
                </a:lnTo>
                <a:lnTo>
                  <a:pt x="1811987" y="1452502"/>
                </a:lnTo>
                <a:lnTo>
                  <a:pt x="1767996" y="1465116"/>
                </a:lnTo>
                <a:lnTo>
                  <a:pt x="1723263" y="1479484"/>
                </a:lnTo>
                <a:lnTo>
                  <a:pt x="1677580" y="1495786"/>
                </a:lnTo>
                <a:lnTo>
                  <a:pt x="1630742" y="1514205"/>
                </a:lnTo>
                <a:lnTo>
                  <a:pt x="1582543" y="1534919"/>
                </a:lnTo>
                <a:lnTo>
                  <a:pt x="1532776" y="1558110"/>
                </a:lnTo>
                <a:lnTo>
                  <a:pt x="1481234" y="1583959"/>
                </a:lnTo>
                <a:lnTo>
                  <a:pt x="1427713" y="1612645"/>
                </a:lnTo>
                <a:lnTo>
                  <a:pt x="1372005" y="1644350"/>
                </a:lnTo>
                <a:lnTo>
                  <a:pt x="1319725" y="1673513"/>
                </a:lnTo>
                <a:lnTo>
                  <a:pt x="1268569" y="1699219"/>
                </a:lnTo>
                <a:lnTo>
                  <a:pt x="1218534" y="1721543"/>
                </a:lnTo>
                <a:lnTo>
                  <a:pt x="1169614" y="1740563"/>
                </a:lnTo>
                <a:lnTo>
                  <a:pt x="1136622" y="1751460"/>
                </a:lnTo>
                <a:close/>
              </a:path>
            </a:pathLst>
          </a:custGeom>
          <a:solidFill>
            <a:srgbClr val="56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D1C4D8-D09E-7231-BFAA-01A37C8BC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5"/>
            <a:ext cx="9472346" cy="5648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487950-595F-F4A5-23A1-1F690D805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77388" y="2551696"/>
            <a:ext cx="6630261" cy="88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83">
            <a:extLst>
              <a:ext uri="{FF2B5EF4-FFF2-40B4-BE49-F238E27FC236}">
                <a16:creationId xmlns:a16="http://schemas.microsoft.com/office/drawing/2014/main" id="{CFD3A666-EE2A-325C-CC29-6A57AF04A2C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888898"/>
            <a:ext cx="7108892" cy="2398102"/>
          </a:xfrm>
          <a:prstGeom prst="rect">
            <a:avLst/>
          </a:prstGeom>
        </p:spPr>
      </p:pic>
      <p:grpSp>
        <p:nvGrpSpPr>
          <p:cNvPr id="5" name="object 91">
            <a:extLst>
              <a:ext uri="{FF2B5EF4-FFF2-40B4-BE49-F238E27FC236}">
                <a16:creationId xmlns:a16="http://schemas.microsoft.com/office/drawing/2014/main" id="{0F1B4F0D-6A9F-2091-648D-AABE81FC763A}"/>
              </a:ext>
            </a:extLst>
          </p:cNvPr>
          <p:cNvGrpSpPr/>
          <p:nvPr/>
        </p:nvGrpSpPr>
        <p:grpSpPr>
          <a:xfrm>
            <a:off x="533400" y="419100"/>
            <a:ext cx="2574925" cy="895350"/>
            <a:chOff x="8026" y="133271"/>
            <a:chExt cx="2574925" cy="895350"/>
          </a:xfrm>
        </p:grpSpPr>
        <p:sp>
          <p:nvSpPr>
            <p:cNvPr id="6" name="object 92">
              <a:extLst>
                <a:ext uri="{FF2B5EF4-FFF2-40B4-BE49-F238E27FC236}">
                  <a16:creationId xmlns:a16="http://schemas.microsoft.com/office/drawing/2014/main" id="{1962097E-B3C4-D057-4A98-B7E24D27F5A7}"/>
                </a:ext>
              </a:extLst>
            </p:cNvPr>
            <p:cNvSpPr/>
            <p:nvPr/>
          </p:nvSpPr>
          <p:spPr>
            <a:xfrm>
              <a:off x="1717787" y="163526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8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A64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3">
              <a:extLst>
                <a:ext uri="{FF2B5EF4-FFF2-40B4-BE49-F238E27FC236}">
                  <a16:creationId xmlns:a16="http://schemas.microsoft.com/office/drawing/2014/main" id="{D22A9D61-EE70-37AD-7D98-4095AD68C94A}"/>
                </a:ext>
              </a:extLst>
            </p:cNvPr>
            <p:cNvSpPr/>
            <p:nvPr/>
          </p:nvSpPr>
          <p:spPr>
            <a:xfrm>
              <a:off x="1157952" y="163530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EDB6B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94">
              <a:extLst>
                <a:ext uri="{FF2B5EF4-FFF2-40B4-BE49-F238E27FC236}">
                  <a16:creationId xmlns:a16="http://schemas.microsoft.com/office/drawing/2014/main" id="{2C30FFDF-FDA5-6393-847C-BB43BCA66804}"/>
                </a:ext>
              </a:extLst>
            </p:cNvPr>
            <p:cNvSpPr/>
            <p:nvPr/>
          </p:nvSpPr>
          <p:spPr>
            <a:xfrm>
              <a:off x="598118" y="163534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D9B6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5">
              <a:extLst>
                <a:ext uri="{FF2B5EF4-FFF2-40B4-BE49-F238E27FC236}">
                  <a16:creationId xmlns:a16="http://schemas.microsoft.com/office/drawing/2014/main" id="{DF784E5B-F796-3B84-B8B3-D256CBF34D00}"/>
                </a:ext>
              </a:extLst>
            </p:cNvPr>
            <p:cNvSpPr/>
            <p:nvPr/>
          </p:nvSpPr>
          <p:spPr>
            <a:xfrm>
              <a:off x="38283" y="163538"/>
              <a:ext cx="835025" cy="835025"/>
            </a:xfrm>
            <a:custGeom>
              <a:avLst/>
              <a:gdLst/>
              <a:ahLst/>
              <a:cxnLst/>
              <a:rect l="l" t="t" r="r" b="b"/>
              <a:pathLst>
                <a:path w="835025" h="835025">
                  <a:moveTo>
                    <a:pt x="417204" y="834792"/>
                  </a:moveTo>
                  <a:lnTo>
                    <a:pt x="0" y="417396"/>
                  </a:lnTo>
                  <a:lnTo>
                    <a:pt x="417204" y="0"/>
                  </a:lnTo>
                  <a:lnTo>
                    <a:pt x="834409" y="417396"/>
                  </a:lnTo>
                  <a:lnTo>
                    <a:pt x="417204" y="834792"/>
                  </a:lnTo>
                  <a:close/>
                </a:path>
              </a:pathLst>
            </a:custGeom>
            <a:solidFill>
              <a:srgbClr val="FFD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6">
              <a:extLst>
                <a:ext uri="{FF2B5EF4-FFF2-40B4-BE49-F238E27FC236}">
                  <a16:creationId xmlns:a16="http://schemas.microsoft.com/office/drawing/2014/main" id="{E58AAC8F-72D4-7EC5-992F-E1529E134B64}"/>
                </a:ext>
              </a:extLst>
            </p:cNvPr>
            <p:cNvSpPr/>
            <p:nvPr/>
          </p:nvSpPr>
          <p:spPr>
            <a:xfrm>
              <a:off x="8026" y="133271"/>
              <a:ext cx="2574925" cy="895350"/>
            </a:xfrm>
            <a:custGeom>
              <a:avLst/>
              <a:gdLst/>
              <a:ahLst/>
              <a:cxnLst/>
              <a:rect l="l" t="t" r="r" b="b"/>
              <a:pathLst>
                <a:path w="2574925" h="895350">
                  <a:moveTo>
                    <a:pt x="455485" y="895337"/>
                  </a:moveTo>
                  <a:lnTo>
                    <a:pt x="8863" y="469071"/>
                  </a:lnTo>
                  <a:lnTo>
                    <a:pt x="0" y="447668"/>
                  </a:lnTo>
                  <a:lnTo>
                    <a:pt x="2215" y="436278"/>
                  </a:lnTo>
                  <a:lnTo>
                    <a:pt x="8863" y="426265"/>
                  </a:lnTo>
                  <a:lnTo>
                    <a:pt x="431742" y="3189"/>
                  </a:lnTo>
                  <a:lnTo>
                    <a:pt x="439435" y="0"/>
                  </a:lnTo>
                  <a:lnTo>
                    <a:pt x="455486" y="0"/>
                  </a:lnTo>
                  <a:lnTo>
                    <a:pt x="463178" y="3189"/>
                  </a:lnTo>
                  <a:lnTo>
                    <a:pt x="533031" y="73073"/>
                  </a:lnTo>
                  <a:lnTo>
                    <a:pt x="447460" y="73073"/>
                  </a:lnTo>
                  <a:lnTo>
                    <a:pt x="73040" y="447669"/>
                  </a:lnTo>
                  <a:lnTo>
                    <a:pt x="447460" y="822263"/>
                  </a:lnTo>
                  <a:lnTo>
                    <a:pt x="533031" y="822263"/>
                  </a:lnTo>
                  <a:lnTo>
                    <a:pt x="463176" y="892148"/>
                  </a:lnTo>
                  <a:lnTo>
                    <a:pt x="455485" y="895337"/>
                  </a:lnTo>
                  <a:close/>
                </a:path>
                <a:path w="2574925" h="895350">
                  <a:moveTo>
                    <a:pt x="770167" y="310315"/>
                  </a:moveTo>
                  <a:lnTo>
                    <a:pt x="727381" y="267510"/>
                  </a:lnTo>
                  <a:lnTo>
                    <a:pt x="991579" y="3189"/>
                  </a:lnTo>
                  <a:lnTo>
                    <a:pt x="999272" y="0"/>
                  </a:lnTo>
                  <a:lnTo>
                    <a:pt x="1015323" y="0"/>
                  </a:lnTo>
                  <a:lnTo>
                    <a:pt x="1023015" y="3189"/>
                  </a:lnTo>
                  <a:lnTo>
                    <a:pt x="1092868" y="73073"/>
                  </a:lnTo>
                  <a:lnTo>
                    <a:pt x="1007297" y="73073"/>
                  </a:lnTo>
                  <a:lnTo>
                    <a:pt x="770167" y="310315"/>
                  </a:lnTo>
                  <a:close/>
                </a:path>
                <a:path w="2574925" h="895350">
                  <a:moveTo>
                    <a:pt x="1932626" y="267512"/>
                  </a:moveTo>
                  <a:lnTo>
                    <a:pt x="1847058" y="267512"/>
                  </a:lnTo>
                  <a:lnTo>
                    <a:pt x="2111261" y="3189"/>
                  </a:lnTo>
                  <a:lnTo>
                    <a:pt x="2118953" y="0"/>
                  </a:lnTo>
                  <a:lnTo>
                    <a:pt x="2135005" y="0"/>
                  </a:lnTo>
                  <a:lnTo>
                    <a:pt x="2142697" y="3189"/>
                  </a:lnTo>
                  <a:lnTo>
                    <a:pt x="2212548" y="73073"/>
                  </a:lnTo>
                  <a:lnTo>
                    <a:pt x="2126977" y="73073"/>
                  </a:lnTo>
                  <a:lnTo>
                    <a:pt x="1932626" y="267512"/>
                  </a:lnTo>
                  <a:close/>
                </a:path>
                <a:path w="2574925" h="895350">
                  <a:moveTo>
                    <a:pt x="1330005" y="310316"/>
                  </a:moveTo>
                  <a:lnTo>
                    <a:pt x="1287222" y="267510"/>
                  </a:lnTo>
                  <a:lnTo>
                    <a:pt x="1551424" y="3189"/>
                  </a:lnTo>
                  <a:lnTo>
                    <a:pt x="1559116" y="0"/>
                  </a:lnTo>
                  <a:lnTo>
                    <a:pt x="1575166" y="0"/>
                  </a:lnTo>
                  <a:lnTo>
                    <a:pt x="1582858" y="3189"/>
                  </a:lnTo>
                  <a:lnTo>
                    <a:pt x="1652710" y="73073"/>
                  </a:lnTo>
                  <a:lnTo>
                    <a:pt x="1567140" y="73073"/>
                  </a:lnTo>
                  <a:lnTo>
                    <a:pt x="1330005" y="310316"/>
                  </a:lnTo>
                  <a:close/>
                </a:path>
                <a:path w="2574925" h="895350">
                  <a:moveTo>
                    <a:pt x="533031" y="822263"/>
                  </a:moveTo>
                  <a:lnTo>
                    <a:pt x="447460" y="822263"/>
                  </a:lnTo>
                  <a:lnTo>
                    <a:pt x="821885" y="447668"/>
                  </a:lnTo>
                  <a:lnTo>
                    <a:pt x="447460" y="73073"/>
                  </a:lnTo>
                  <a:lnTo>
                    <a:pt x="533031" y="73073"/>
                  </a:lnTo>
                  <a:lnTo>
                    <a:pt x="891741" y="431943"/>
                  </a:lnTo>
                  <a:lnTo>
                    <a:pt x="894926" y="439639"/>
                  </a:lnTo>
                  <a:lnTo>
                    <a:pt x="894925" y="455697"/>
                  </a:lnTo>
                  <a:lnTo>
                    <a:pt x="891740" y="463393"/>
                  </a:lnTo>
                  <a:lnTo>
                    <a:pt x="762102" y="593087"/>
                  </a:lnTo>
                  <a:lnTo>
                    <a:pt x="778228" y="593087"/>
                  </a:lnTo>
                  <a:lnTo>
                    <a:pt x="812950" y="627825"/>
                  </a:lnTo>
                  <a:lnTo>
                    <a:pt x="727379" y="627826"/>
                  </a:lnTo>
                  <a:lnTo>
                    <a:pt x="533031" y="822263"/>
                  </a:lnTo>
                  <a:close/>
                </a:path>
                <a:path w="2574925" h="895350">
                  <a:moveTo>
                    <a:pt x="1092867" y="822263"/>
                  </a:moveTo>
                  <a:lnTo>
                    <a:pt x="1007297" y="822263"/>
                  </a:lnTo>
                  <a:lnTo>
                    <a:pt x="1381723" y="447668"/>
                  </a:lnTo>
                  <a:lnTo>
                    <a:pt x="1007297" y="73073"/>
                  </a:lnTo>
                  <a:lnTo>
                    <a:pt x="1092868" y="73073"/>
                  </a:lnTo>
                  <a:lnTo>
                    <a:pt x="1451578" y="431943"/>
                  </a:lnTo>
                  <a:lnTo>
                    <a:pt x="1454762" y="439639"/>
                  </a:lnTo>
                  <a:lnTo>
                    <a:pt x="1454763" y="455697"/>
                  </a:lnTo>
                  <a:lnTo>
                    <a:pt x="1451578" y="463393"/>
                  </a:lnTo>
                  <a:lnTo>
                    <a:pt x="1330005" y="585021"/>
                  </a:lnTo>
                  <a:lnTo>
                    <a:pt x="1372789" y="627824"/>
                  </a:lnTo>
                  <a:lnTo>
                    <a:pt x="1287216" y="627826"/>
                  </a:lnTo>
                  <a:lnTo>
                    <a:pt x="1092867" y="822263"/>
                  </a:lnTo>
                  <a:close/>
                </a:path>
                <a:path w="2574925" h="895350">
                  <a:moveTo>
                    <a:pt x="1652709" y="822263"/>
                  </a:moveTo>
                  <a:lnTo>
                    <a:pt x="1567140" y="822263"/>
                  </a:lnTo>
                  <a:lnTo>
                    <a:pt x="1941560" y="447668"/>
                  </a:lnTo>
                  <a:lnTo>
                    <a:pt x="1567140" y="73073"/>
                  </a:lnTo>
                  <a:lnTo>
                    <a:pt x="1652710" y="73073"/>
                  </a:lnTo>
                  <a:lnTo>
                    <a:pt x="1847058" y="267512"/>
                  </a:lnTo>
                  <a:lnTo>
                    <a:pt x="1932626" y="267512"/>
                  </a:lnTo>
                  <a:lnTo>
                    <a:pt x="1889841" y="310317"/>
                  </a:lnTo>
                  <a:lnTo>
                    <a:pt x="2005736" y="426266"/>
                  </a:lnTo>
                  <a:lnTo>
                    <a:pt x="2012384" y="436279"/>
                  </a:lnTo>
                  <a:lnTo>
                    <a:pt x="2014600" y="447669"/>
                  </a:lnTo>
                  <a:lnTo>
                    <a:pt x="2012384" y="459059"/>
                  </a:lnTo>
                  <a:lnTo>
                    <a:pt x="2005736" y="469072"/>
                  </a:lnTo>
                  <a:lnTo>
                    <a:pt x="1652709" y="822263"/>
                  </a:lnTo>
                  <a:close/>
                </a:path>
                <a:path w="2574925" h="895350">
                  <a:moveTo>
                    <a:pt x="2212545" y="822263"/>
                  </a:moveTo>
                  <a:lnTo>
                    <a:pt x="2126977" y="822263"/>
                  </a:lnTo>
                  <a:lnTo>
                    <a:pt x="2501396" y="447668"/>
                  </a:lnTo>
                  <a:lnTo>
                    <a:pt x="2126977" y="73073"/>
                  </a:lnTo>
                  <a:lnTo>
                    <a:pt x="2212548" y="73073"/>
                  </a:lnTo>
                  <a:lnTo>
                    <a:pt x="2565576" y="426266"/>
                  </a:lnTo>
                  <a:lnTo>
                    <a:pt x="2572223" y="436279"/>
                  </a:lnTo>
                  <a:lnTo>
                    <a:pt x="2574438" y="447669"/>
                  </a:lnTo>
                  <a:lnTo>
                    <a:pt x="2572221" y="459059"/>
                  </a:lnTo>
                  <a:lnTo>
                    <a:pt x="2565572" y="469072"/>
                  </a:lnTo>
                  <a:lnTo>
                    <a:pt x="2212545" y="822263"/>
                  </a:lnTo>
                  <a:close/>
                </a:path>
                <a:path w="2574925" h="895350">
                  <a:moveTo>
                    <a:pt x="778228" y="593087"/>
                  </a:moveTo>
                  <a:lnTo>
                    <a:pt x="762102" y="593087"/>
                  </a:lnTo>
                  <a:lnTo>
                    <a:pt x="770165" y="585021"/>
                  </a:lnTo>
                  <a:lnTo>
                    <a:pt x="778228" y="593087"/>
                  </a:lnTo>
                  <a:close/>
                </a:path>
                <a:path w="2574925" h="895350">
                  <a:moveTo>
                    <a:pt x="2135001" y="895337"/>
                  </a:moveTo>
                  <a:lnTo>
                    <a:pt x="2118951" y="895337"/>
                  </a:lnTo>
                  <a:lnTo>
                    <a:pt x="2111258" y="892147"/>
                  </a:lnTo>
                  <a:lnTo>
                    <a:pt x="1847058" y="627824"/>
                  </a:lnTo>
                  <a:lnTo>
                    <a:pt x="1889841" y="585021"/>
                  </a:lnTo>
                  <a:lnTo>
                    <a:pt x="2126977" y="822263"/>
                  </a:lnTo>
                  <a:lnTo>
                    <a:pt x="2212545" y="822263"/>
                  </a:lnTo>
                  <a:lnTo>
                    <a:pt x="2142691" y="892148"/>
                  </a:lnTo>
                  <a:lnTo>
                    <a:pt x="2135001" y="895337"/>
                  </a:lnTo>
                  <a:close/>
                </a:path>
                <a:path w="2574925" h="895350">
                  <a:moveTo>
                    <a:pt x="1575164" y="895337"/>
                  </a:moveTo>
                  <a:lnTo>
                    <a:pt x="1559113" y="895337"/>
                  </a:lnTo>
                  <a:lnTo>
                    <a:pt x="1551421" y="892147"/>
                  </a:lnTo>
                  <a:lnTo>
                    <a:pt x="1287218" y="627824"/>
                  </a:lnTo>
                  <a:lnTo>
                    <a:pt x="1372791" y="627826"/>
                  </a:lnTo>
                  <a:lnTo>
                    <a:pt x="1567140" y="822263"/>
                  </a:lnTo>
                  <a:lnTo>
                    <a:pt x="1652709" y="822263"/>
                  </a:lnTo>
                  <a:lnTo>
                    <a:pt x="1582856" y="892148"/>
                  </a:lnTo>
                  <a:lnTo>
                    <a:pt x="1575164" y="895337"/>
                  </a:lnTo>
                  <a:close/>
                </a:path>
                <a:path w="2574925" h="895350">
                  <a:moveTo>
                    <a:pt x="1015321" y="895337"/>
                  </a:moveTo>
                  <a:lnTo>
                    <a:pt x="999271" y="895337"/>
                  </a:lnTo>
                  <a:lnTo>
                    <a:pt x="991578" y="892147"/>
                  </a:lnTo>
                  <a:lnTo>
                    <a:pt x="727380" y="627825"/>
                  </a:lnTo>
                  <a:lnTo>
                    <a:pt x="812951" y="627826"/>
                  </a:lnTo>
                  <a:lnTo>
                    <a:pt x="1007297" y="822263"/>
                  </a:lnTo>
                  <a:lnTo>
                    <a:pt x="1092867" y="822263"/>
                  </a:lnTo>
                  <a:lnTo>
                    <a:pt x="1023013" y="892148"/>
                  </a:lnTo>
                  <a:lnTo>
                    <a:pt x="1015321" y="89533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82">
            <a:extLst>
              <a:ext uri="{FF2B5EF4-FFF2-40B4-BE49-F238E27FC236}">
                <a16:creationId xmlns:a16="http://schemas.microsoft.com/office/drawing/2014/main" id="{3DB21906-5C90-E23D-085D-080C186958B0}"/>
              </a:ext>
            </a:extLst>
          </p:cNvPr>
          <p:cNvSpPr/>
          <p:nvPr/>
        </p:nvSpPr>
        <p:spPr>
          <a:xfrm>
            <a:off x="14209667" y="0"/>
            <a:ext cx="4078604" cy="2037080"/>
          </a:xfrm>
          <a:custGeom>
            <a:avLst/>
            <a:gdLst/>
            <a:ahLst/>
            <a:cxnLst/>
            <a:rect l="l" t="t" r="r" b="b"/>
            <a:pathLst>
              <a:path w="4078605" h="2037080">
                <a:moveTo>
                  <a:pt x="871770" y="2036870"/>
                </a:moveTo>
                <a:lnTo>
                  <a:pt x="798789" y="2030194"/>
                </a:lnTo>
                <a:lnTo>
                  <a:pt x="729544" y="2014850"/>
                </a:lnTo>
                <a:lnTo>
                  <a:pt x="663963" y="1991380"/>
                </a:lnTo>
                <a:lnTo>
                  <a:pt x="601975" y="1960328"/>
                </a:lnTo>
                <a:lnTo>
                  <a:pt x="543506" y="1922236"/>
                </a:lnTo>
                <a:lnTo>
                  <a:pt x="488486" y="1877646"/>
                </a:lnTo>
                <a:lnTo>
                  <a:pt x="436843" y="1827100"/>
                </a:lnTo>
                <a:lnTo>
                  <a:pt x="388503" y="1771142"/>
                </a:lnTo>
                <a:lnTo>
                  <a:pt x="343397" y="1710313"/>
                </a:lnTo>
                <a:lnTo>
                  <a:pt x="322033" y="1678242"/>
                </a:lnTo>
                <a:lnTo>
                  <a:pt x="301451" y="1645156"/>
                </a:lnTo>
                <a:lnTo>
                  <a:pt x="281640" y="1611124"/>
                </a:lnTo>
                <a:lnTo>
                  <a:pt x="262593" y="1576214"/>
                </a:lnTo>
                <a:lnTo>
                  <a:pt x="244300" y="1540493"/>
                </a:lnTo>
                <a:lnTo>
                  <a:pt x="226753" y="1504028"/>
                </a:lnTo>
                <a:lnTo>
                  <a:pt x="209941" y="1466889"/>
                </a:lnTo>
                <a:lnTo>
                  <a:pt x="193857" y="1429142"/>
                </a:lnTo>
                <a:lnTo>
                  <a:pt x="178491" y="1390856"/>
                </a:lnTo>
                <a:lnTo>
                  <a:pt x="163834" y="1352098"/>
                </a:lnTo>
                <a:lnTo>
                  <a:pt x="149877" y="1312936"/>
                </a:lnTo>
                <a:lnTo>
                  <a:pt x="136612" y="1273438"/>
                </a:lnTo>
                <a:lnTo>
                  <a:pt x="124029" y="1233672"/>
                </a:lnTo>
                <a:lnTo>
                  <a:pt x="112119" y="1193705"/>
                </a:lnTo>
                <a:lnTo>
                  <a:pt x="100874" y="1153605"/>
                </a:lnTo>
                <a:lnTo>
                  <a:pt x="90283" y="1113440"/>
                </a:lnTo>
                <a:lnTo>
                  <a:pt x="80339" y="1073279"/>
                </a:lnTo>
                <a:lnTo>
                  <a:pt x="71033" y="1033188"/>
                </a:lnTo>
                <a:lnTo>
                  <a:pt x="62354" y="993235"/>
                </a:lnTo>
                <a:lnTo>
                  <a:pt x="54295" y="953489"/>
                </a:lnTo>
                <a:lnTo>
                  <a:pt x="46847" y="914017"/>
                </a:lnTo>
                <a:lnTo>
                  <a:pt x="39999" y="874887"/>
                </a:lnTo>
                <a:lnTo>
                  <a:pt x="33744" y="836167"/>
                </a:lnTo>
                <a:lnTo>
                  <a:pt x="28072" y="797924"/>
                </a:lnTo>
                <a:lnTo>
                  <a:pt x="18443" y="723142"/>
                </a:lnTo>
                <a:lnTo>
                  <a:pt x="10201" y="641292"/>
                </a:lnTo>
                <a:lnTo>
                  <a:pt x="6684" y="595428"/>
                </a:lnTo>
                <a:lnTo>
                  <a:pt x="3911" y="549168"/>
                </a:lnTo>
                <a:lnTo>
                  <a:pt x="1877" y="502540"/>
                </a:lnTo>
                <a:lnTo>
                  <a:pt x="575" y="455568"/>
                </a:lnTo>
                <a:lnTo>
                  <a:pt x="0" y="408279"/>
                </a:lnTo>
                <a:lnTo>
                  <a:pt x="146" y="360699"/>
                </a:lnTo>
                <a:lnTo>
                  <a:pt x="1008" y="312853"/>
                </a:lnTo>
                <a:lnTo>
                  <a:pt x="2580" y="264769"/>
                </a:lnTo>
                <a:lnTo>
                  <a:pt x="4857" y="216472"/>
                </a:lnTo>
                <a:lnTo>
                  <a:pt x="7832" y="167988"/>
                </a:lnTo>
                <a:lnTo>
                  <a:pt x="11500" y="119343"/>
                </a:lnTo>
                <a:lnTo>
                  <a:pt x="15856" y="70564"/>
                </a:lnTo>
                <a:lnTo>
                  <a:pt x="20894" y="21676"/>
                </a:lnTo>
                <a:lnTo>
                  <a:pt x="23423" y="0"/>
                </a:lnTo>
                <a:lnTo>
                  <a:pt x="4078333" y="0"/>
                </a:lnTo>
                <a:lnTo>
                  <a:pt x="4078333" y="1117908"/>
                </a:lnTo>
                <a:lnTo>
                  <a:pt x="3903341" y="1190189"/>
                </a:lnTo>
                <a:lnTo>
                  <a:pt x="3754422" y="1248935"/>
                </a:lnTo>
                <a:lnTo>
                  <a:pt x="3613789" y="1301873"/>
                </a:lnTo>
                <a:lnTo>
                  <a:pt x="3481066" y="1349343"/>
                </a:lnTo>
                <a:lnTo>
                  <a:pt x="3355876" y="1391683"/>
                </a:lnTo>
                <a:lnTo>
                  <a:pt x="3295988" y="1411036"/>
                </a:lnTo>
                <a:lnTo>
                  <a:pt x="3237842" y="1429234"/>
                </a:lnTo>
                <a:lnTo>
                  <a:pt x="3181391" y="1446320"/>
                </a:lnTo>
                <a:lnTo>
                  <a:pt x="3126587" y="1462336"/>
                </a:lnTo>
                <a:lnTo>
                  <a:pt x="3073383" y="1477325"/>
                </a:lnTo>
                <a:lnTo>
                  <a:pt x="3021733" y="1491328"/>
                </a:lnTo>
                <a:lnTo>
                  <a:pt x="2971589" y="1504390"/>
                </a:lnTo>
                <a:lnTo>
                  <a:pt x="2922904" y="1516551"/>
                </a:lnTo>
                <a:lnTo>
                  <a:pt x="2875631" y="1527854"/>
                </a:lnTo>
                <a:lnTo>
                  <a:pt x="2829723" y="1538343"/>
                </a:lnTo>
                <a:lnTo>
                  <a:pt x="2785132" y="1548059"/>
                </a:lnTo>
                <a:lnTo>
                  <a:pt x="2741812" y="1557045"/>
                </a:lnTo>
                <a:lnTo>
                  <a:pt x="2699715" y="1565343"/>
                </a:lnTo>
                <a:lnTo>
                  <a:pt x="2619003" y="1580047"/>
                </a:lnTo>
                <a:lnTo>
                  <a:pt x="2542619" y="1592509"/>
                </a:lnTo>
                <a:lnTo>
                  <a:pt x="2470186" y="1603071"/>
                </a:lnTo>
                <a:lnTo>
                  <a:pt x="2368120" y="1616092"/>
                </a:lnTo>
                <a:lnTo>
                  <a:pt x="2069635" y="1648846"/>
                </a:lnTo>
                <a:lnTo>
                  <a:pt x="2014816" y="1655979"/>
                </a:lnTo>
                <a:lnTo>
                  <a:pt x="1960742" y="1664099"/>
                </a:lnTo>
                <a:lnTo>
                  <a:pt x="1907038" y="1673546"/>
                </a:lnTo>
                <a:lnTo>
                  <a:pt x="1853325" y="1684659"/>
                </a:lnTo>
                <a:lnTo>
                  <a:pt x="1799227" y="1697779"/>
                </a:lnTo>
                <a:lnTo>
                  <a:pt x="1744368" y="1713244"/>
                </a:lnTo>
                <a:lnTo>
                  <a:pt x="1688369" y="1731396"/>
                </a:lnTo>
                <a:lnTo>
                  <a:pt x="1630853" y="1752572"/>
                </a:lnTo>
                <a:lnTo>
                  <a:pt x="1571445" y="1777114"/>
                </a:lnTo>
                <a:lnTo>
                  <a:pt x="1509766" y="1805361"/>
                </a:lnTo>
                <a:lnTo>
                  <a:pt x="1445439" y="1837653"/>
                </a:lnTo>
                <a:lnTo>
                  <a:pt x="1378089" y="1874330"/>
                </a:lnTo>
                <a:lnTo>
                  <a:pt x="1343161" y="1894418"/>
                </a:lnTo>
                <a:lnTo>
                  <a:pt x="1295233" y="1921254"/>
                </a:lnTo>
                <a:lnTo>
                  <a:pt x="1248346" y="1945110"/>
                </a:lnTo>
                <a:lnTo>
                  <a:pt x="1202493" y="1966052"/>
                </a:lnTo>
                <a:lnTo>
                  <a:pt x="1157663" y="1984150"/>
                </a:lnTo>
                <a:lnTo>
                  <a:pt x="1113848" y="1999470"/>
                </a:lnTo>
                <a:lnTo>
                  <a:pt x="1071039" y="2012082"/>
                </a:lnTo>
                <a:lnTo>
                  <a:pt x="1029228" y="2022051"/>
                </a:lnTo>
                <a:lnTo>
                  <a:pt x="988404" y="2029447"/>
                </a:lnTo>
                <a:lnTo>
                  <a:pt x="948559" y="2034337"/>
                </a:lnTo>
                <a:lnTo>
                  <a:pt x="909684" y="2036789"/>
                </a:lnTo>
                <a:lnTo>
                  <a:pt x="871770" y="2036870"/>
                </a:lnTo>
                <a:close/>
              </a:path>
            </a:pathLst>
          </a:custGeom>
          <a:solidFill>
            <a:srgbClr val="C48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4">
            <a:extLst>
              <a:ext uri="{FF2B5EF4-FFF2-40B4-BE49-F238E27FC236}">
                <a16:creationId xmlns:a16="http://schemas.microsoft.com/office/drawing/2014/main" id="{8F6AAA57-18D6-6AE0-1D49-116F2748D2B1}"/>
              </a:ext>
            </a:extLst>
          </p:cNvPr>
          <p:cNvSpPr/>
          <p:nvPr/>
        </p:nvSpPr>
        <p:spPr>
          <a:xfrm>
            <a:off x="13990635" y="0"/>
            <a:ext cx="4297680" cy="1790064"/>
          </a:xfrm>
          <a:custGeom>
            <a:avLst/>
            <a:gdLst/>
            <a:ahLst/>
            <a:cxnLst/>
            <a:rect l="l" t="t" r="r" b="b"/>
            <a:pathLst>
              <a:path w="4297680" h="1790064">
                <a:moveTo>
                  <a:pt x="899251" y="1789570"/>
                </a:moveTo>
                <a:lnTo>
                  <a:pt x="858007" y="1787602"/>
                </a:lnTo>
                <a:lnTo>
                  <a:pt x="817840" y="1782941"/>
                </a:lnTo>
                <a:lnTo>
                  <a:pt x="778746" y="1775666"/>
                </a:lnTo>
                <a:lnTo>
                  <a:pt x="729573" y="1762449"/>
                </a:lnTo>
                <a:lnTo>
                  <a:pt x="682291" y="1745185"/>
                </a:lnTo>
                <a:lnTo>
                  <a:pt x="636877" y="1724081"/>
                </a:lnTo>
                <a:lnTo>
                  <a:pt x="593308" y="1699342"/>
                </a:lnTo>
                <a:lnTo>
                  <a:pt x="551562" y="1671174"/>
                </a:lnTo>
                <a:lnTo>
                  <a:pt x="511615" y="1639784"/>
                </a:lnTo>
                <a:lnTo>
                  <a:pt x="473445" y="1605377"/>
                </a:lnTo>
                <a:lnTo>
                  <a:pt x="437029" y="1568160"/>
                </a:lnTo>
                <a:lnTo>
                  <a:pt x="402343" y="1528339"/>
                </a:lnTo>
                <a:lnTo>
                  <a:pt x="369366" y="1486120"/>
                </a:lnTo>
                <a:lnTo>
                  <a:pt x="342038" y="1447609"/>
                </a:lnTo>
                <a:lnTo>
                  <a:pt x="315922" y="1407548"/>
                </a:lnTo>
                <a:lnTo>
                  <a:pt x="290905" y="1365889"/>
                </a:lnTo>
                <a:lnTo>
                  <a:pt x="267250" y="1323258"/>
                </a:lnTo>
                <a:lnTo>
                  <a:pt x="244594" y="1279139"/>
                </a:lnTo>
                <a:lnTo>
                  <a:pt x="223202" y="1234217"/>
                </a:lnTo>
                <a:lnTo>
                  <a:pt x="202866" y="1188217"/>
                </a:lnTo>
                <a:lnTo>
                  <a:pt x="183631" y="1141391"/>
                </a:lnTo>
                <a:lnTo>
                  <a:pt x="165479" y="1093861"/>
                </a:lnTo>
                <a:lnTo>
                  <a:pt x="148390" y="1045747"/>
                </a:lnTo>
                <a:lnTo>
                  <a:pt x="132346" y="997170"/>
                </a:lnTo>
                <a:lnTo>
                  <a:pt x="117329" y="948251"/>
                </a:lnTo>
                <a:lnTo>
                  <a:pt x="103321" y="899110"/>
                </a:lnTo>
                <a:lnTo>
                  <a:pt x="90302" y="849869"/>
                </a:lnTo>
                <a:lnTo>
                  <a:pt x="78255" y="800649"/>
                </a:lnTo>
                <a:lnTo>
                  <a:pt x="67160" y="751569"/>
                </a:lnTo>
                <a:lnTo>
                  <a:pt x="57001" y="702752"/>
                </a:lnTo>
                <a:lnTo>
                  <a:pt x="47757" y="654318"/>
                </a:lnTo>
                <a:lnTo>
                  <a:pt x="39410" y="606387"/>
                </a:lnTo>
                <a:lnTo>
                  <a:pt x="31943" y="559080"/>
                </a:lnTo>
                <a:lnTo>
                  <a:pt x="25336" y="512519"/>
                </a:lnTo>
                <a:lnTo>
                  <a:pt x="19571" y="466824"/>
                </a:lnTo>
                <a:lnTo>
                  <a:pt x="14630" y="422116"/>
                </a:lnTo>
                <a:lnTo>
                  <a:pt x="10233" y="375194"/>
                </a:lnTo>
                <a:lnTo>
                  <a:pt x="6628" y="327838"/>
                </a:lnTo>
                <a:lnTo>
                  <a:pt x="3808" y="280074"/>
                </a:lnTo>
                <a:lnTo>
                  <a:pt x="1767" y="231931"/>
                </a:lnTo>
                <a:lnTo>
                  <a:pt x="493" y="182778"/>
                </a:lnTo>
                <a:lnTo>
                  <a:pt x="0" y="134568"/>
                </a:lnTo>
                <a:lnTo>
                  <a:pt x="260" y="85506"/>
                </a:lnTo>
                <a:lnTo>
                  <a:pt x="1276" y="36124"/>
                </a:lnTo>
                <a:lnTo>
                  <a:pt x="2560" y="0"/>
                </a:lnTo>
                <a:lnTo>
                  <a:pt x="40952" y="0"/>
                </a:lnTo>
                <a:lnTo>
                  <a:pt x="39611" y="37253"/>
                </a:lnTo>
                <a:lnTo>
                  <a:pt x="38585" y="86050"/>
                </a:lnTo>
                <a:lnTo>
                  <a:pt x="38307" y="134619"/>
                </a:lnTo>
                <a:lnTo>
                  <a:pt x="38798" y="183437"/>
                </a:lnTo>
                <a:lnTo>
                  <a:pt x="40014" y="230652"/>
                </a:lnTo>
                <a:lnTo>
                  <a:pt x="42012" y="278162"/>
                </a:lnTo>
                <a:lnTo>
                  <a:pt x="44782" y="325279"/>
                </a:lnTo>
                <a:lnTo>
                  <a:pt x="48329" y="371974"/>
                </a:lnTo>
                <a:lnTo>
                  <a:pt x="52659" y="418220"/>
                </a:lnTo>
                <a:lnTo>
                  <a:pt x="57786" y="464361"/>
                </a:lnTo>
                <a:lnTo>
                  <a:pt x="63822" y="511575"/>
                </a:lnTo>
                <a:lnTo>
                  <a:pt x="70784" y="559721"/>
                </a:lnTo>
                <a:lnTo>
                  <a:pt x="78687" y="608658"/>
                </a:lnTo>
                <a:lnTo>
                  <a:pt x="87547" y="658243"/>
                </a:lnTo>
                <a:lnTo>
                  <a:pt x="97380" y="708336"/>
                </a:lnTo>
                <a:lnTo>
                  <a:pt x="108203" y="758794"/>
                </a:lnTo>
                <a:lnTo>
                  <a:pt x="120031" y="809478"/>
                </a:lnTo>
                <a:lnTo>
                  <a:pt x="132880" y="860243"/>
                </a:lnTo>
                <a:lnTo>
                  <a:pt x="146765" y="910951"/>
                </a:lnTo>
                <a:lnTo>
                  <a:pt x="161704" y="961458"/>
                </a:lnTo>
                <a:lnTo>
                  <a:pt x="177712" y="1011623"/>
                </a:lnTo>
                <a:lnTo>
                  <a:pt x="194805" y="1061305"/>
                </a:lnTo>
                <a:lnTo>
                  <a:pt x="212999" y="1110362"/>
                </a:lnTo>
                <a:lnTo>
                  <a:pt x="232309" y="1158653"/>
                </a:lnTo>
                <a:lnTo>
                  <a:pt x="252752" y="1206036"/>
                </a:lnTo>
                <a:lnTo>
                  <a:pt x="274344" y="1252370"/>
                </a:lnTo>
                <a:lnTo>
                  <a:pt x="297101" y="1297513"/>
                </a:lnTo>
                <a:lnTo>
                  <a:pt x="321039" y="1341324"/>
                </a:lnTo>
                <a:lnTo>
                  <a:pt x="346172" y="1383660"/>
                </a:lnTo>
                <a:lnTo>
                  <a:pt x="372519" y="1424381"/>
                </a:lnTo>
                <a:lnTo>
                  <a:pt x="400094" y="1463346"/>
                </a:lnTo>
                <a:lnTo>
                  <a:pt x="431836" y="1504002"/>
                </a:lnTo>
                <a:lnTo>
                  <a:pt x="465053" y="1542177"/>
                </a:lnTo>
                <a:lnTo>
                  <a:pt x="499770" y="1577704"/>
                </a:lnTo>
                <a:lnTo>
                  <a:pt x="536015" y="1610417"/>
                </a:lnTo>
                <a:lnTo>
                  <a:pt x="573812" y="1640151"/>
                </a:lnTo>
                <a:lnTo>
                  <a:pt x="613190" y="1666740"/>
                </a:lnTo>
                <a:lnTo>
                  <a:pt x="654174" y="1690017"/>
                </a:lnTo>
                <a:lnTo>
                  <a:pt x="696790" y="1709818"/>
                </a:lnTo>
                <a:lnTo>
                  <a:pt x="741065" y="1725975"/>
                </a:lnTo>
                <a:lnTo>
                  <a:pt x="787026" y="1738325"/>
                </a:lnTo>
                <a:lnTo>
                  <a:pt x="826672" y="1745595"/>
                </a:lnTo>
                <a:lnTo>
                  <a:pt x="867606" y="1750013"/>
                </a:lnTo>
                <a:lnTo>
                  <a:pt x="909850" y="1751460"/>
                </a:lnTo>
                <a:lnTo>
                  <a:pt x="1136622" y="1751460"/>
                </a:lnTo>
                <a:lnTo>
                  <a:pt x="1121804" y="1756354"/>
                </a:lnTo>
                <a:lnTo>
                  <a:pt x="1075100" y="1768994"/>
                </a:lnTo>
                <a:lnTo>
                  <a:pt x="1029498" y="1778559"/>
                </a:lnTo>
                <a:lnTo>
                  <a:pt x="984992" y="1785125"/>
                </a:lnTo>
                <a:lnTo>
                  <a:pt x="941578" y="1788770"/>
                </a:lnTo>
                <a:lnTo>
                  <a:pt x="899251" y="1789570"/>
                </a:lnTo>
                <a:close/>
              </a:path>
              <a:path w="4297680" h="1790064">
                <a:moveTo>
                  <a:pt x="1136622" y="1751460"/>
                </a:moveTo>
                <a:lnTo>
                  <a:pt x="909850" y="1751460"/>
                </a:lnTo>
                <a:lnTo>
                  <a:pt x="953426" y="1749818"/>
                </a:lnTo>
                <a:lnTo>
                  <a:pt x="998358" y="1744969"/>
                </a:lnTo>
                <a:lnTo>
                  <a:pt x="1044666" y="1736796"/>
                </a:lnTo>
                <a:lnTo>
                  <a:pt x="1092375" y="1725180"/>
                </a:lnTo>
                <a:lnTo>
                  <a:pt x="1141505" y="1710004"/>
                </a:lnTo>
                <a:lnTo>
                  <a:pt x="1192081" y="1691150"/>
                </a:lnTo>
                <a:lnTo>
                  <a:pt x="1244123" y="1668499"/>
                </a:lnTo>
                <a:lnTo>
                  <a:pt x="1297655" y="1641934"/>
                </a:lnTo>
                <a:lnTo>
                  <a:pt x="1352699" y="1611337"/>
                </a:lnTo>
                <a:lnTo>
                  <a:pt x="1409231" y="1579181"/>
                </a:lnTo>
                <a:lnTo>
                  <a:pt x="1463643" y="1550061"/>
                </a:lnTo>
                <a:lnTo>
                  <a:pt x="1516130" y="1523797"/>
                </a:lnTo>
                <a:lnTo>
                  <a:pt x="1566886" y="1500209"/>
                </a:lnTo>
                <a:lnTo>
                  <a:pt x="1616104" y="1479117"/>
                </a:lnTo>
                <a:lnTo>
                  <a:pt x="1663979" y="1460340"/>
                </a:lnTo>
                <a:lnTo>
                  <a:pt x="1710704" y="1443700"/>
                </a:lnTo>
                <a:lnTo>
                  <a:pt x="1756472" y="1429017"/>
                </a:lnTo>
                <a:lnTo>
                  <a:pt x="1801479" y="1416109"/>
                </a:lnTo>
                <a:lnTo>
                  <a:pt x="1845918" y="1404798"/>
                </a:lnTo>
                <a:lnTo>
                  <a:pt x="1889982" y="1394903"/>
                </a:lnTo>
                <a:lnTo>
                  <a:pt x="1933866" y="1386245"/>
                </a:lnTo>
                <a:lnTo>
                  <a:pt x="1977763" y="1378643"/>
                </a:lnTo>
                <a:lnTo>
                  <a:pt x="2021867" y="1371917"/>
                </a:lnTo>
                <a:lnTo>
                  <a:pt x="2066372" y="1365889"/>
                </a:lnTo>
                <a:lnTo>
                  <a:pt x="2111473" y="1360377"/>
                </a:lnTo>
                <a:lnTo>
                  <a:pt x="2412740" y="1327186"/>
                </a:lnTo>
                <a:lnTo>
                  <a:pt x="2507865" y="1314605"/>
                </a:lnTo>
                <a:lnTo>
                  <a:pt x="2575076" y="1304530"/>
                </a:lnTo>
                <a:lnTo>
                  <a:pt x="2645666" y="1292796"/>
                </a:lnTo>
                <a:lnTo>
                  <a:pt x="2719933" y="1279139"/>
                </a:lnTo>
                <a:lnTo>
                  <a:pt x="2798173" y="1263294"/>
                </a:lnTo>
                <a:lnTo>
                  <a:pt x="2880682" y="1244996"/>
                </a:lnTo>
                <a:lnTo>
                  <a:pt x="2967756" y="1223983"/>
                </a:lnTo>
                <a:lnTo>
                  <a:pt x="3059691" y="1199988"/>
                </a:lnTo>
                <a:lnTo>
                  <a:pt x="3156784" y="1172748"/>
                </a:lnTo>
                <a:lnTo>
                  <a:pt x="3259330" y="1141999"/>
                </a:lnTo>
                <a:lnTo>
                  <a:pt x="3367627" y="1107476"/>
                </a:lnTo>
                <a:lnTo>
                  <a:pt x="3481969" y="1068914"/>
                </a:lnTo>
                <a:lnTo>
                  <a:pt x="3602654" y="1026050"/>
                </a:lnTo>
                <a:lnTo>
                  <a:pt x="3729977" y="978618"/>
                </a:lnTo>
                <a:lnTo>
                  <a:pt x="3864235" y="926355"/>
                </a:lnTo>
                <a:lnTo>
                  <a:pt x="4005724" y="868997"/>
                </a:lnTo>
                <a:lnTo>
                  <a:pt x="4154741" y="806278"/>
                </a:lnTo>
                <a:lnTo>
                  <a:pt x="4196484" y="787710"/>
                </a:lnTo>
                <a:lnTo>
                  <a:pt x="4237995" y="767884"/>
                </a:lnTo>
                <a:lnTo>
                  <a:pt x="4279254" y="746831"/>
                </a:lnTo>
                <a:lnTo>
                  <a:pt x="4297364" y="736998"/>
                </a:lnTo>
                <a:lnTo>
                  <a:pt x="4297364" y="780537"/>
                </a:lnTo>
                <a:lnTo>
                  <a:pt x="4253050" y="803131"/>
                </a:lnTo>
                <a:lnTo>
                  <a:pt x="4211548" y="822886"/>
                </a:lnTo>
                <a:lnTo>
                  <a:pt x="4169794" y="841435"/>
                </a:lnTo>
                <a:lnTo>
                  <a:pt x="4024143" y="902760"/>
                </a:lnTo>
                <a:lnTo>
                  <a:pt x="3885586" y="959000"/>
                </a:lnTo>
                <a:lnTo>
                  <a:pt x="3753855" y="1010398"/>
                </a:lnTo>
                <a:lnTo>
                  <a:pt x="3628684" y="1057196"/>
                </a:lnTo>
                <a:lnTo>
                  <a:pt x="3509807" y="1099638"/>
                </a:lnTo>
                <a:lnTo>
                  <a:pt x="3396956" y="1137965"/>
                </a:lnTo>
                <a:lnTo>
                  <a:pt x="3289866" y="1172422"/>
                </a:lnTo>
                <a:lnTo>
                  <a:pt x="3188269" y="1203249"/>
                </a:lnTo>
                <a:lnTo>
                  <a:pt x="3091898" y="1230691"/>
                </a:lnTo>
                <a:lnTo>
                  <a:pt x="3000488" y="1254989"/>
                </a:lnTo>
                <a:lnTo>
                  <a:pt x="2913771" y="1276386"/>
                </a:lnTo>
                <a:lnTo>
                  <a:pt x="2831481" y="1295126"/>
                </a:lnTo>
                <a:lnTo>
                  <a:pt x="2753350" y="1311451"/>
                </a:lnTo>
                <a:lnTo>
                  <a:pt x="2679113" y="1325603"/>
                </a:lnTo>
                <a:lnTo>
                  <a:pt x="2608503" y="1337825"/>
                </a:lnTo>
                <a:lnTo>
                  <a:pt x="2541252" y="1348360"/>
                </a:lnTo>
                <a:lnTo>
                  <a:pt x="2477095" y="1357451"/>
                </a:lnTo>
                <a:lnTo>
                  <a:pt x="2386076" y="1368909"/>
                </a:lnTo>
                <a:lnTo>
                  <a:pt x="2116443" y="1398168"/>
                </a:lnTo>
                <a:lnTo>
                  <a:pt x="2071879" y="1403555"/>
                </a:lnTo>
                <a:lnTo>
                  <a:pt x="2028015" y="1409434"/>
                </a:lnTo>
                <a:lnTo>
                  <a:pt x="1984645" y="1415983"/>
                </a:lnTo>
                <a:lnTo>
                  <a:pt x="1941564" y="1423384"/>
                </a:lnTo>
                <a:lnTo>
                  <a:pt x="1898564" y="1431817"/>
                </a:lnTo>
                <a:lnTo>
                  <a:pt x="1855441" y="1441463"/>
                </a:lnTo>
                <a:lnTo>
                  <a:pt x="1811987" y="1452502"/>
                </a:lnTo>
                <a:lnTo>
                  <a:pt x="1767996" y="1465116"/>
                </a:lnTo>
                <a:lnTo>
                  <a:pt x="1723263" y="1479484"/>
                </a:lnTo>
                <a:lnTo>
                  <a:pt x="1677580" y="1495786"/>
                </a:lnTo>
                <a:lnTo>
                  <a:pt x="1630742" y="1514205"/>
                </a:lnTo>
                <a:lnTo>
                  <a:pt x="1582543" y="1534919"/>
                </a:lnTo>
                <a:lnTo>
                  <a:pt x="1532776" y="1558110"/>
                </a:lnTo>
                <a:lnTo>
                  <a:pt x="1481234" y="1583959"/>
                </a:lnTo>
                <a:lnTo>
                  <a:pt x="1427713" y="1612645"/>
                </a:lnTo>
                <a:lnTo>
                  <a:pt x="1372005" y="1644350"/>
                </a:lnTo>
                <a:lnTo>
                  <a:pt x="1319725" y="1673513"/>
                </a:lnTo>
                <a:lnTo>
                  <a:pt x="1268569" y="1699219"/>
                </a:lnTo>
                <a:lnTo>
                  <a:pt x="1218534" y="1721543"/>
                </a:lnTo>
                <a:lnTo>
                  <a:pt x="1169614" y="1740563"/>
                </a:lnTo>
                <a:lnTo>
                  <a:pt x="1136622" y="1751460"/>
                </a:lnTo>
                <a:close/>
              </a:path>
            </a:pathLst>
          </a:custGeom>
          <a:solidFill>
            <a:srgbClr val="56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VID-20230402-WA0006">
            <a:hlinkClick r:id="" action="ppaction://media"/>
            <a:extLst>
              <a:ext uri="{FF2B5EF4-FFF2-40B4-BE49-F238E27FC236}">
                <a16:creationId xmlns:a16="http://schemas.microsoft.com/office/drawing/2014/main" id="{A3FA07A2-8400-F9ED-A090-33F428018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74" y="1751206"/>
            <a:ext cx="11156799" cy="6137692"/>
          </a:xfrm>
          <a:prstGeom prst="rect">
            <a:avLst/>
          </a:prstGeom>
        </p:spPr>
      </p:pic>
      <p:pic>
        <p:nvPicPr>
          <p:cNvPr id="11" name="VID-20230402-WA0005">
            <a:hlinkClick r:id="" action="ppaction://media"/>
            <a:extLst>
              <a:ext uri="{FF2B5EF4-FFF2-40B4-BE49-F238E27FC236}">
                <a16:creationId xmlns:a16="http://schemas.microsoft.com/office/drawing/2014/main" id="{8B2DCAE4-E3C4-1721-3172-5B04C4CDF3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49200" y="17695"/>
            <a:ext cx="5638800" cy="10249937"/>
          </a:xfrm>
          <a:prstGeom prst="rect">
            <a:avLst/>
          </a:prstGeom>
        </p:spPr>
      </p:pic>
      <p:sp>
        <p:nvSpPr>
          <p:cNvPr id="19" name="object 185">
            <a:extLst>
              <a:ext uri="{FF2B5EF4-FFF2-40B4-BE49-F238E27FC236}">
                <a16:creationId xmlns:a16="http://schemas.microsoft.com/office/drawing/2014/main" id="{7BBFD47A-0607-CDDD-E48D-E65D2034E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2549" y="96899"/>
            <a:ext cx="4454451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15" dirty="0">
                <a:solidFill>
                  <a:srgbClr val="000000"/>
                </a:solidFill>
                <a:latin typeface="Lucida Sans Unicode"/>
                <a:cs typeface="Lucida Sans Unicode"/>
              </a:rPr>
              <a:t>Demo</a:t>
            </a:r>
            <a:endParaRPr spc="215" dirty="0">
              <a:solidFill>
                <a:srgbClr val="000000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3906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25152" y="0"/>
            <a:ext cx="3863340" cy="847725"/>
          </a:xfrm>
          <a:custGeom>
            <a:avLst/>
            <a:gdLst/>
            <a:ahLst/>
            <a:cxnLst/>
            <a:rect l="l" t="t" r="r" b="b"/>
            <a:pathLst>
              <a:path w="3863340" h="847725">
                <a:moveTo>
                  <a:pt x="1983765" y="847349"/>
                </a:moveTo>
                <a:lnTo>
                  <a:pt x="1931266" y="847098"/>
                </a:lnTo>
                <a:lnTo>
                  <a:pt x="1876604" y="844179"/>
                </a:lnTo>
                <a:lnTo>
                  <a:pt x="1818903" y="838152"/>
                </a:lnTo>
                <a:lnTo>
                  <a:pt x="1761594" y="829394"/>
                </a:lnTo>
                <a:lnTo>
                  <a:pt x="1704826" y="818174"/>
                </a:lnTo>
                <a:lnTo>
                  <a:pt x="1648749" y="804761"/>
                </a:lnTo>
                <a:lnTo>
                  <a:pt x="1593512" y="789422"/>
                </a:lnTo>
                <a:lnTo>
                  <a:pt x="1539264" y="772427"/>
                </a:lnTo>
                <a:lnTo>
                  <a:pt x="1486155" y="754043"/>
                </a:lnTo>
                <a:lnTo>
                  <a:pt x="1434332" y="734540"/>
                </a:lnTo>
                <a:lnTo>
                  <a:pt x="1383945" y="714185"/>
                </a:lnTo>
                <a:lnTo>
                  <a:pt x="1335144" y="693246"/>
                </a:lnTo>
                <a:lnTo>
                  <a:pt x="1288078" y="671993"/>
                </a:lnTo>
                <a:lnTo>
                  <a:pt x="1242895" y="650693"/>
                </a:lnTo>
                <a:lnTo>
                  <a:pt x="1199745" y="629615"/>
                </a:lnTo>
                <a:lnTo>
                  <a:pt x="1158777" y="609027"/>
                </a:lnTo>
                <a:lnTo>
                  <a:pt x="920992" y="485466"/>
                </a:lnTo>
                <a:lnTo>
                  <a:pt x="825561" y="434362"/>
                </a:lnTo>
                <a:lnTo>
                  <a:pt x="508349" y="259469"/>
                </a:lnTo>
                <a:lnTo>
                  <a:pt x="257889" y="182564"/>
                </a:lnTo>
                <a:lnTo>
                  <a:pt x="216116" y="159362"/>
                </a:lnTo>
                <a:lnTo>
                  <a:pt x="172216" y="131509"/>
                </a:lnTo>
                <a:lnTo>
                  <a:pt x="127427" y="100332"/>
                </a:lnTo>
                <a:lnTo>
                  <a:pt x="82991" y="67158"/>
                </a:lnTo>
                <a:lnTo>
                  <a:pt x="40150" y="33314"/>
                </a:lnTo>
                <a:lnTo>
                  <a:pt x="0" y="0"/>
                </a:lnTo>
                <a:lnTo>
                  <a:pt x="3862848" y="0"/>
                </a:lnTo>
                <a:lnTo>
                  <a:pt x="3862848" y="744181"/>
                </a:lnTo>
                <a:lnTo>
                  <a:pt x="3004972" y="744181"/>
                </a:lnTo>
                <a:lnTo>
                  <a:pt x="2952432" y="744272"/>
                </a:lnTo>
                <a:lnTo>
                  <a:pt x="2900166" y="745184"/>
                </a:lnTo>
                <a:lnTo>
                  <a:pt x="2848229" y="746853"/>
                </a:lnTo>
                <a:lnTo>
                  <a:pt x="2796676" y="749214"/>
                </a:lnTo>
                <a:lnTo>
                  <a:pt x="2745563" y="752200"/>
                </a:lnTo>
                <a:lnTo>
                  <a:pt x="2694943" y="755747"/>
                </a:lnTo>
                <a:lnTo>
                  <a:pt x="2595406" y="764261"/>
                </a:lnTo>
                <a:lnTo>
                  <a:pt x="2498503" y="774231"/>
                </a:lnTo>
                <a:lnTo>
                  <a:pt x="2451334" y="780202"/>
                </a:lnTo>
                <a:lnTo>
                  <a:pt x="2405079" y="787360"/>
                </a:lnTo>
                <a:lnTo>
                  <a:pt x="2359459" y="795354"/>
                </a:lnTo>
                <a:lnTo>
                  <a:pt x="2223606" y="820847"/>
                </a:lnTo>
                <a:lnTo>
                  <a:pt x="2177725" y="828681"/>
                </a:lnTo>
                <a:lnTo>
                  <a:pt x="2131081" y="835598"/>
                </a:lnTo>
                <a:lnTo>
                  <a:pt x="2083392" y="841249"/>
                </a:lnTo>
                <a:lnTo>
                  <a:pt x="2034380" y="845283"/>
                </a:lnTo>
                <a:lnTo>
                  <a:pt x="1983765" y="847349"/>
                </a:lnTo>
                <a:close/>
              </a:path>
              <a:path w="3863340" h="847725">
                <a:moveTo>
                  <a:pt x="3862848" y="840824"/>
                </a:moveTo>
                <a:lnTo>
                  <a:pt x="3621746" y="802728"/>
                </a:lnTo>
                <a:lnTo>
                  <a:pt x="3464239" y="780192"/>
                </a:lnTo>
                <a:lnTo>
                  <a:pt x="3361532" y="767417"/>
                </a:lnTo>
                <a:lnTo>
                  <a:pt x="3311039" y="761890"/>
                </a:lnTo>
                <a:lnTo>
                  <a:pt x="3261197" y="757019"/>
                </a:lnTo>
                <a:lnTo>
                  <a:pt x="3212062" y="752868"/>
                </a:lnTo>
                <a:lnTo>
                  <a:pt x="3163692" y="749497"/>
                </a:lnTo>
                <a:lnTo>
                  <a:pt x="3110657" y="746729"/>
                </a:lnTo>
                <a:lnTo>
                  <a:pt x="3057733" y="744978"/>
                </a:lnTo>
                <a:lnTo>
                  <a:pt x="3004972" y="744181"/>
                </a:lnTo>
                <a:lnTo>
                  <a:pt x="3862848" y="744181"/>
                </a:lnTo>
                <a:lnTo>
                  <a:pt x="3862848" y="840824"/>
                </a:lnTo>
                <a:close/>
              </a:path>
            </a:pathLst>
          </a:custGeom>
          <a:solidFill>
            <a:srgbClr val="9975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228600" y="786442"/>
            <a:ext cx="17887950" cy="9123045"/>
            <a:chOff x="0" y="719938"/>
            <a:chExt cx="17887950" cy="9123045"/>
          </a:xfrm>
        </p:grpSpPr>
        <p:sp>
          <p:nvSpPr>
            <p:cNvPr id="4" name="object 4"/>
            <p:cNvSpPr/>
            <p:nvPr/>
          </p:nvSpPr>
          <p:spPr>
            <a:xfrm>
              <a:off x="1655844" y="1925868"/>
              <a:ext cx="16230600" cy="7522845"/>
            </a:xfrm>
            <a:custGeom>
              <a:avLst/>
              <a:gdLst/>
              <a:ahLst/>
              <a:cxnLst/>
              <a:rect l="l" t="t" r="r" b="b"/>
              <a:pathLst>
                <a:path w="16230600" h="7522845">
                  <a:moveTo>
                    <a:pt x="0" y="7522368"/>
                  </a:moveTo>
                  <a:lnTo>
                    <a:pt x="0" y="0"/>
                  </a:lnTo>
                  <a:lnTo>
                    <a:pt x="16230600" y="0"/>
                  </a:lnTo>
                  <a:lnTo>
                    <a:pt x="16230600" y="7522368"/>
                  </a:lnTo>
                  <a:lnTo>
                    <a:pt x="0" y="7522368"/>
                  </a:lnTo>
                  <a:close/>
                </a:path>
              </a:pathLst>
            </a:custGeom>
            <a:solidFill>
              <a:srgbClr val="DBC2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100033" y="1028700"/>
              <a:ext cx="10153650" cy="1430655"/>
            </a:xfrm>
            <a:custGeom>
              <a:avLst/>
              <a:gdLst/>
              <a:ahLst/>
              <a:cxnLst/>
              <a:rect l="l" t="t" r="r" b="b"/>
              <a:pathLst>
                <a:path w="10153650" h="1430655">
                  <a:moveTo>
                    <a:pt x="9667429" y="1430252"/>
                  </a:moveTo>
                  <a:lnTo>
                    <a:pt x="485774" y="1430252"/>
                  </a:lnTo>
                  <a:lnTo>
                    <a:pt x="437762" y="1427875"/>
                  </a:lnTo>
                  <a:lnTo>
                    <a:pt x="390562" y="1420832"/>
                  </a:lnTo>
                  <a:lnTo>
                    <a:pt x="344494" y="1409255"/>
                  </a:lnTo>
                  <a:lnTo>
                    <a:pt x="299876" y="1393275"/>
                  </a:lnTo>
                  <a:lnTo>
                    <a:pt x="257028" y="1373025"/>
                  </a:lnTo>
                  <a:lnTo>
                    <a:pt x="216266" y="1348636"/>
                  </a:lnTo>
                  <a:lnTo>
                    <a:pt x="177911" y="1320242"/>
                  </a:lnTo>
                  <a:lnTo>
                    <a:pt x="142280" y="1287972"/>
                  </a:lnTo>
                  <a:lnTo>
                    <a:pt x="110010" y="1252341"/>
                  </a:lnTo>
                  <a:lnTo>
                    <a:pt x="81615" y="1213986"/>
                  </a:lnTo>
                  <a:lnTo>
                    <a:pt x="57227" y="1173224"/>
                  </a:lnTo>
                  <a:lnTo>
                    <a:pt x="36977" y="1130375"/>
                  </a:lnTo>
                  <a:lnTo>
                    <a:pt x="20997" y="1085758"/>
                  </a:lnTo>
                  <a:lnTo>
                    <a:pt x="9420" y="1039690"/>
                  </a:lnTo>
                  <a:lnTo>
                    <a:pt x="2377" y="992490"/>
                  </a:lnTo>
                  <a:lnTo>
                    <a:pt x="0" y="944477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9667429" y="0"/>
                  </a:lnTo>
                  <a:lnTo>
                    <a:pt x="9715442" y="2377"/>
                  </a:lnTo>
                  <a:lnTo>
                    <a:pt x="9762642" y="9420"/>
                  </a:lnTo>
                  <a:lnTo>
                    <a:pt x="9808709" y="20997"/>
                  </a:lnTo>
                  <a:lnTo>
                    <a:pt x="9853327" y="36977"/>
                  </a:lnTo>
                  <a:lnTo>
                    <a:pt x="9896176" y="57227"/>
                  </a:lnTo>
                  <a:lnTo>
                    <a:pt x="9936937" y="81615"/>
                  </a:lnTo>
                  <a:lnTo>
                    <a:pt x="9975292" y="110010"/>
                  </a:lnTo>
                  <a:lnTo>
                    <a:pt x="10010923" y="142280"/>
                  </a:lnTo>
                  <a:lnTo>
                    <a:pt x="10043193" y="177911"/>
                  </a:lnTo>
                  <a:lnTo>
                    <a:pt x="10071588" y="216266"/>
                  </a:lnTo>
                  <a:lnTo>
                    <a:pt x="10095977" y="257028"/>
                  </a:lnTo>
                  <a:lnTo>
                    <a:pt x="10116227" y="299876"/>
                  </a:lnTo>
                  <a:lnTo>
                    <a:pt x="10132207" y="344494"/>
                  </a:lnTo>
                  <a:lnTo>
                    <a:pt x="10143785" y="390562"/>
                  </a:lnTo>
                  <a:lnTo>
                    <a:pt x="10150828" y="437762"/>
                  </a:lnTo>
                  <a:lnTo>
                    <a:pt x="10153205" y="485774"/>
                  </a:lnTo>
                  <a:lnTo>
                    <a:pt x="10153205" y="944477"/>
                  </a:lnTo>
                  <a:lnTo>
                    <a:pt x="10150828" y="992490"/>
                  </a:lnTo>
                  <a:lnTo>
                    <a:pt x="10143785" y="1039690"/>
                  </a:lnTo>
                  <a:lnTo>
                    <a:pt x="10132207" y="1085758"/>
                  </a:lnTo>
                  <a:lnTo>
                    <a:pt x="10116227" y="1130375"/>
                  </a:lnTo>
                  <a:lnTo>
                    <a:pt x="10095977" y="1173224"/>
                  </a:lnTo>
                  <a:lnTo>
                    <a:pt x="10071588" y="1213986"/>
                  </a:lnTo>
                  <a:lnTo>
                    <a:pt x="10043193" y="1252341"/>
                  </a:lnTo>
                  <a:lnTo>
                    <a:pt x="10010923" y="1287972"/>
                  </a:lnTo>
                  <a:lnTo>
                    <a:pt x="9975292" y="1320242"/>
                  </a:lnTo>
                  <a:lnTo>
                    <a:pt x="9936937" y="1348636"/>
                  </a:lnTo>
                  <a:lnTo>
                    <a:pt x="9896176" y="1373025"/>
                  </a:lnTo>
                  <a:lnTo>
                    <a:pt x="9853327" y="1393275"/>
                  </a:lnTo>
                  <a:lnTo>
                    <a:pt x="9808709" y="1409255"/>
                  </a:lnTo>
                  <a:lnTo>
                    <a:pt x="9762642" y="1420832"/>
                  </a:lnTo>
                  <a:lnTo>
                    <a:pt x="9715442" y="1427875"/>
                  </a:lnTo>
                  <a:lnTo>
                    <a:pt x="9667429" y="1430252"/>
                  </a:lnTo>
                  <a:close/>
                </a:path>
              </a:pathLst>
            </a:custGeom>
            <a:solidFill>
              <a:srgbClr val="AC5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1001" y="719938"/>
              <a:ext cx="2626634" cy="2044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671224"/>
              <a:ext cx="5086336" cy="1171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00"/>
              </a:spcBef>
            </a:pPr>
            <a:r>
              <a:rPr spc="1145" dirty="0"/>
              <a:t>Bibliography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62533" y="3703637"/>
            <a:ext cx="394864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150" b="1" spc="-90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endParaRPr sz="31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0058" y="4627536"/>
            <a:ext cx="9512300" cy="28575"/>
          </a:xfrm>
          <a:custGeom>
            <a:avLst/>
            <a:gdLst/>
            <a:ahLst/>
            <a:cxnLst/>
            <a:rect l="l" t="t" r="r" b="b"/>
            <a:pathLst>
              <a:path w="9512300" h="28575">
                <a:moveTo>
                  <a:pt x="9511817" y="0"/>
                </a:moveTo>
                <a:lnTo>
                  <a:pt x="7128764" y="0"/>
                </a:lnTo>
                <a:lnTo>
                  <a:pt x="3558641" y="0"/>
                </a:lnTo>
                <a:lnTo>
                  <a:pt x="0" y="0"/>
                </a:lnTo>
                <a:lnTo>
                  <a:pt x="0" y="28575"/>
                </a:lnTo>
                <a:lnTo>
                  <a:pt x="3558641" y="28575"/>
                </a:lnTo>
                <a:lnTo>
                  <a:pt x="7128764" y="28575"/>
                </a:lnTo>
                <a:lnTo>
                  <a:pt x="9511817" y="28575"/>
                </a:lnTo>
                <a:lnTo>
                  <a:pt x="9511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88752" y="3601134"/>
            <a:ext cx="11671935" cy="109283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3150" b="1" spc="-145" dirty="0">
                <a:latin typeface="Tahoma"/>
                <a:cs typeface="Tahoma"/>
              </a:rPr>
              <a:t>iWheels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280" dirty="0">
                <a:latin typeface="Tahoma"/>
                <a:cs typeface="Tahoma"/>
              </a:rPr>
              <a:t>(2022)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90" dirty="0">
                <a:latin typeface="Tahoma"/>
                <a:cs typeface="Tahoma"/>
              </a:rPr>
              <a:t>How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25" dirty="0">
                <a:latin typeface="Tahoma"/>
                <a:cs typeface="Tahoma"/>
              </a:rPr>
              <a:t>to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85" dirty="0">
                <a:latin typeface="Tahoma"/>
                <a:cs typeface="Tahoma"/>
              </a:rPr>
              <a:t>Connect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215" dirty="0">
                <a:latin typeface="Tahoma"/>
                <a:cs typeface="Tahoma"/>
              </a:rPr>
              <a:t>ESP8266</a:t>
            </a:r>
            <a:r>
              <a:rPr sz="3150" b="1" spc="-40" dirty="0">
                <a:latin typeface="Tahoma"/>
                <a:cs typeface="Tahoma"/>
              </a:rPr>
              <a:t> </a:t>
            </a:r>
            <a:r>
              <a:rPr sz="3150" b="1" spc="-25" dirty="0">
                <a:latin typeface="Tahoma"/>
                <a:cs typeface="Tahoma"/>
              </a:rPr>
              <a:t>to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95" dirty="0">
                <a:latin typeface="Tahoma"/>
                <a:cs typeface="Tahoma"/>
              </a:rPr>
              <a:t>WiFi.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65" dirty="0">
                <a:latin typeface="Tahoma"/>
                <a:cs typeface="Tahoma"/>
              </a:rPr>
              <a:t>Available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85" dirty="0">
                <a:latin typeface="Tahoma"/>
                <a:cs typeface="Tahoma"/>
              </a:rPr>
              <a:t>at:</a:t>
            </a:r>
            <a:endParaRPr sz="3150">
              <a:latin typeface="Tahoma"/>
              <a:cs typeface="Tahoma"/>
            </a:endParaRPr>
          </a:p>
          <a:p>
            <a:pPr marL="490855">
              <a:lnSpc>
                <a:spcPct val="100000"/>
              </a:lnSpc>
              <a:spcBef>
                <a:spcPts val="570"/>
              </a:spcBef>
            </a:pPr>
            <a:r>
              <a:rPr sz="2850" b="1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</a:t>
            </a:r>
            <a:r>
              <a:rPr sz="2850" b="1" spc="-105" dirty="0">
                <a:latin typeface="Tahoma"/>
                <a:cs typeface="Tahoma"/>
                <a:hlinkClick r:id="rId4"/>
              </a:rPr>
              <a:t>ps://iwheels.co/blog/how-to-connect-esp8266-to-wifi/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6275" y="4739317"/>
            <a:ext cx="339090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b="1" spc="-330" dirty="0">
                <a:latin typeface="Tahoma"/>
                <a:cs typeface="Tahoma"/>
              </a:rPr>
              <a:t>2</a:t>
            </a:r>
            <a:endParaRPr sz="315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6733" y="5684800"/>
            <a:ext cx="9277985" cy="28575"/>
          </a:xfrm>
          <a:custGeom>
            <a:avLst/>
            <a:gdLst/>
            <a:ahLst/>
            <a:cxnLst/>
            <a:rect l="l" t="t" r="r" b="b"/>
            <a:pathLst>
              <a:path w="9277985" h="28575">
                <a:moveTo>
                  <a:pt x="9277421" y="28574"/>
                </a:moveTo>
                <a:lnTo>
                  <a:pt x="0" y="28574"/>
                </a:lnTo>
                <a:lnTo>
                  <a:pt x="0" y="0"/>
                </a:lnTo>
                <a:lnTo>
                  <a:pt x="9277421" y="0"/>
                </a:lnTo>
                <a:lnTo>
                  <a:pt x="9277421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61244" y="4658409"/>
            <a:ext cx="10286365" cy="109283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3150" b="1" spc="-155" dirty="0">
                <a:latin typeface="Tahoma"/>
                <a:cs typeface="Tahoma"/>
              </a:rPr>
              <a:t>A</a:t>
            </a:r>
            <a:r>
              <a:rPr sz="3150" b="1" spc="-10" dirty="0">
                <a:latin typeface="Tahoma"/>
                <a:cs typeface="Tahoma"/>
              </a:rPr>
              <a:t>r</a:t>
            </a:r>
            <a:r>
              <a:rPr sz="3150" b="1" spc="-30" dirty="0">
                <a:latin typeface="Tahoma"/>
                <a:cs typeface="Tahoma"/>
              </a:rPr>
              <a:t>d</a:t>
            </a:r>
            <a:r>
              <a:rPr sz="3150" b="1" spc="-180" dirty="0">
                <a:latin typeface="Tahoma"/>
                <a:cs typeface="Tahoma"/>
              </a:rPr>
              <a:t>u</a:t>
            </a:r>
            <a:r>
              <a:rPr sz="3150" b="1" spc="-215" dirty="0">
                <a:latin typeface="Tahoma"/>
                <a:cs typeface="Tahoma"/>
              </a:rPr>
              <a:t>i</a:t>
            </a:r>
            <a:r>
              <a:rPr sz="3150" b="1" spc="-150" dirty="0">
                <a:latin typeface="Tahoma"/>
                <a:cs typeface="Tahoma"/>
              </a:rPr>
              <a:t>n</a:t>
            </a:r>
            <a:r>
              <a:rPr sz="3150" b="1" spc="-15" dirty="0">
                <a:latin typeface="Tahoma"/>
                <a:cs typeface="Tahoma"/>
              </a:rPr>
              <a:t>o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315" dirty="0">
                <a:latin typeface="Tahoma"/>
                <a:cs typeface="Tahoma"/>
              </a:rPr>
              <a:t>(</a:t>
            </a:r>
            <a:r>
              <a:rPr sz="3150" b="1" spc="-330" dirty="0">
                <a:latin typeface="Tahoma"/>
                <a:cs typeface="Tahoma"/>
              </a:rPr>
              <a:t>2</a:t>
            </a:r>
            <a:r>
              <a:rPr sz="3150" b="1" spc="-80" dirty="0">
                <a:latin typeface="Tahoma"/>
                <a:cs typeface="Tahoma"/>
              </a:rPr>
              <a:t>0</a:t>
            </a:r>
            <a:r>
              <a:rPr sz="3150" b="1" spc="-330" dirty="0">
                <a:latin typeface="Tahoma"/>
                <a:cs typeface="Tahoma"/>
              </a:rPr>
              <a:t>2</a:t>
            </a:r>
            <a:r>
              <a:rPr sz="3150" b="1" spc="-869" dirty="0">
                <a:latin typeface="Tahoma"/>
                <a:cs typeface="Tahoma"/>
              </a:rPr>
              <a:t>1</a:t>
            </a:r>
            <a:r>
              <a:rPr sz="3150" b="1" spc="-310" dirty="0">
                <a:latin typeface="Tahoma"/>
                <a:cs typeface="Tahoma"/>
              </a:rPr>
              <a:t>)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25" dirty="0">
                <a:latin typeface="Tahoma"/>
                <a:cs typeface="Tahoma"/>
              </a:rPr>
              <a:t>S</a:t>
            </a:r>
            <a:r>
              <a:rPr sz="3150" b="1" spc="-55" dirty="0">
                <a:latin typeface="Tahoma"/>
                <a:cs typeface="Tahoma"/>
              </a:rPr>
              <a:t>e</a:t>
            </a:r>
            <a:r>
              <a:rPr sz="3150" b="1" spc="-10" dirty="0">
                <a:latin typeface="Tahoma"/>
                <a:cs typeface="Tahoma"/>
              </a:rPr>
              <a:t>r</a:t>
            </a:r>
            <a:r>
              <a:rPr sz="3150" b="1" spc="-65" dirty="0">
                <a:latin typeface="Tahoma"/>
                <a:cs typeface="Tahoma"/>
              </a:rPr>
              <a:t>v</a:t>
            </a:r>
            <a:r>
              <a:rPr sz="3150" b="1" spc="-15" dirty="0">
                <a:latin typeface="Tahoma"/>
                <a:cs typeface="Tahoma"/>
              </a:rPr>
              <a:t>o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245" dirty="0">
                <a:latin typeface="Tahoma"/>
                <a:cs typeface="Tahoma"/>
              </a:rPr>
              <a:t>M</a:t>
            </a:r>
            <a:r>
              <a:rPr sz="3150" b="1" spc="-20" dirty="0">
                <a:latin typeface="Tahoma"/>
                <a:cs typeface="Tahoma"/>
              </a:rPr>
              <a:t>o</a:t>
            </a:r>
            <a:r>
              <a:rPr sz="3150" b="1" spc="-30" dirty="0">
                <a:latin typeface="Tahoma"/>
                <a:cs typeface="Tahoma"/>
              </a:rPr>
              <a:t>t</a:t>
            </a:r>
            <a:r>
              <a:rPr sz="3150" b="1" spc="-20" dirty="0">
                <a:latin typeface="Tahoma"/>
                <a:cs typeface="Tahoma"/>
              </a:rPr>
              <a:t>o</a:t>
            </a:r>
            <a:r>
              <a:rPr sz="3150" b="1" spc="-10" dirty="0">
                <a:latin typeface="Tahoma"/>
                <a:cs typeface="Tahoma"/>
              </a:rPr>
              <a:t>r</a:t>
            </a:r>
            <a:r>
              <a:rPr sz="3150" b="1" spc="-114" dirty="0">
                <a:latin typeface="Tahoma"/>
                <a:cs typeface="Tahoma"/>
              </a:rPr>
              <a:t>s</a:t>
            </a:r>
            <a:r>
              <a:rPr sz="3150" b="1" spc="-204" dirty="0">
                <a:latin typeface="Tahoma"/>
                <a:cs typeface="Tahoma"/>
              </a:rPr>
              <a:t>.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55" dirty="0">
                <a:latin typeface="Tahoma"/>
                <a:cs typeface="Tahoma"/>
              </a:rPr>
              <a:t>A</a:t>
            </a:r>
            <a:r>
              <a:rPr sz="3150" b="1" spc="-65" dirty="0">
                <a:latin typeface="Tahoma"/>
                <a:cs typeface="Tahoma"/>
              </a:rPr>
              <a:t>v</a:t>
            </a:r>
            <a:r>
              <a:rPr sz="3150" b="1" spc="65" dirty="0">
                <a:latin typeface="Tahoma"/>
                <a:cs typeface="Tahoma"/>
              </a:rPr>
              <a:t>a</a:t>
            </a:r>
            <a:r>
              <a:rPr sz="3150" b="1" spc="-215" dirty="0">
                <a:latin typeface="Tahoma"/>
                <a:cs typeface="Tahoma"/>
              </a:rPr>
              <a:t>i</a:t>
            </a:r>
            <a:r>
              <a:rPr sz="3150" b="1" spc="-110" dirty="0">
                <a:latin typeface="Tahoma"/>
                <a:cs typeface="Tahoma"/>
              </a:rPr>
              <a:t>l</a:t>
            </a:r>
            <a:r>
              <a:rPr sz="3150" b="1" spc="65" dirty="0">
                <a:latin typeface="Tahoma"/>
                <a:cs typeface="Tahoma"/>
              </a:rPr>
              <a:t>a</a:t>
            </a:r>
            <a:r>
              <a:rPr sz="3150" b="1" spc="-40" dirty="0">
                <a:latin typeface="Tahoma"/>
                <a:cs typeface="Tahoma"/>
              </a:rPr>
              <a:t>b</a:t>
            </a:r>
            <a:r>
              <a:rPr sz="3150" b="1" spc="-110" dirty="0">
                <a:latin typeface="Tahoma"/>
                <a:cs typeface="Tahoma"/>
              </a:rPr>
              <a:t>l</a:t>
            </a:r>
            <a:r>
              <a:rPr sz="3150" b="1" spc="-50" dirty="0">
                <a:latin typeface="Tahoma"/>
                <a:cs typeface="Tahoma"/>
              </a:rPr>
              <a:t>e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65" dirty="0">
                <a:latin typeface="Tahoma"/>
                <a:cs typeface="Tahoma"/>
              </a:rPr>
              <a:t>a</a:t>
            </a:r>
            <a:r>
              <a:rPr sz="3150" b="1" spc="-30" dirty="0">
                <a:latin typeface="Tahoma"/>
                <a:cs typeface="Tahoma"/>
              </a:rPr>
              <a:t>t</a:t>
            </a:r>
            <a:r>
              <a:rPr sz="3150" b="1" spc="-290" dirty="0">
                <a:latin typeface="Tahoma"/>
                <a:cs typeface="Tahoma"/>
              </a:rPr>
              <a:t>:</a:t>
            </a:r>
            <a:endParaRPr sz="3150">
              <a:latin typeface="Tahoma"/>
              <a:cs typeface="Tahoma"/>
            </a:endParaRPr>
          </a:p>
          <a:p>
            <a:pPr marL="384810">
              <a:lnSpc>
                <a:spcPct val="100000"/>
              </a:lnSpc>
              <a:spcBef>
                <a:spcPts val="570"/>
              </a:spcBef>
            </a:pPr>
            <a:r>
              <a:rPr sz="2850" b="1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htt</a:t>
            </a:r>
            <a:r>
              <a:rPr sz="2850" b="1" spc="-65" dirty="0">
                <a:latin typeface="Tahoma"/>
                <a:cs typeface="Tahoma"/>
                <a:hlinkClick r:id="rId5"/>
              </a:rPr>
              <a:t>ps://docs.arduino.cc/learn/electronics/servo-motors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4678" y="5684811"/>
            <a:ext cx="11282680" cy="1638300"/>
          </a:xfrm>
          <a:custGeom>
            <a:avLst/>
            <a:gdLst/>
            <a:ahLst/>
            <a:cxnLst/>
            <a:rect l="l" t="t" r="r" b="b"/>
            <a:pathLst>
              <a:path w="11282680" h="1638300">
                <a:moveTo>
                  <a:pt x="10330523" y="0"/>
                </a:moveTo>
                <a:lnTo>
                  <a:pt x="10229469" y="0"/>
                </a:lnTo>
                <a:lnTo>
                  <a:pt x="10229469" y="28575"/>
                </a:lnTo>
                <a:lnTo>
                  <a:pt x="10330523" y="28575"/>
                </a:lnTo>
                <a:lnTo>
                  <a:pt x="10330523" y="0"/>
                </a:lnTo>
                <a:close/>
              </a:path>
              <a:path w="11282680" h="1638300">
                <a:moveTo>
                  <a:pt x="11282578" y="1609725"/>
                </a:moveTo>
                <a:lnTo>
                  <a:pt x="10474249" y="1609725"/>
                </a:lnTo>
                <a:lnTo>
                  <a:pt x="7148995" y="1609725"/>
                </a:lnTo>
                <a:lnTo>
                  <a:pt x="5979045" y="1609725"/>
                </a:lnTo>
                <a:lnTo>
                  <a:pt x="0" y="1609725"/>
                </a:lnTo>
                <a:lnTo>
                  <a:pt x="0" y="1638300"/>
                </a:lnTo>
                <a:lnTo>
                  <a:pt x="5979045" y="1638300"/>
                </a:lnTo>
                <a:lnTo>
                  <a:pt x="7148995" y="1638300"/>
                </a:lnTo>
                <a:lnTo>
                  <a:pt x="10474249" y="1638300"/>
                </a:lnTo>
                <a:lnTo>
                  <a:pt x="11282578" y="1638300"/>
                </a:lnTo>
                <a:lnTo>
                  <a:pt x="11282578" y="160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86000" y="5796592"/>
            <a:ext cx="333375" cy="50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b="1" spc="-370" dirty="0">
                <a:latin typeface="Tahoma"/>
                <a:cs typeface="Tahoma"/>
              </a:rPr>
              <a:t>3</a:t>
            </a:r>
            <a:endParaRPr sz="315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1856" y="5723402"/>
            <a:ext cx="12938125" cy="16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4085" marR="5080" indent="-1562100">
              <a:lnSpc>
                <a:spcPct val="115100"/>
              </a:lnSpc>
              <a:spcBef>
                <a:spcPts val="100"/>
              </a:spcBef>
            </a:pPr>
            <a:r>
              <a:rPr sz="3150" b="1" spc="-65" dirty="0">
                <a:latin typeface="Tahoma"/>
                <a:cs typeface="Tahoma"/>
              </a:rPr>
              <a:t>Random </a:t>
            </a:r>
            <a:r>
              <a:rPr sz="3150" b="1" spc="-55" dirty="0">
                <a:latin typeface="Tahoma"/>
                <a:cs typeface="Tahoma"/>
              </a:rPr>
              <a:t>Nerd </a:t>
            </a:r>
            <a:r>
              <a:rPr sz="3150" b="1" spc="-65" dirty="0">
                <a:latin typeface="Tahoma"/>
                <a:cs typeface="Tahoma"/>
              </a:rPr>
              <a:t>Tutorials </a:t>
            </a:r>
            <a:r>
              <a:rPr sz="3150" b="1" spc="-280" dirty="0">
                <a:latin typeface="Tahoma"/>
                <a:cs typeface="Tahoma"/>
              </a:rPr>
              <a:t>(2022)</a:t>
            </a:r>
            <a:r>
              <a:rPr sz="3150" b="1" spc="-275" dirty="0">
                <a:latin typeface="Tahoma"/>
                <a:cs typeface="Tahoma"/>
              </a:rPr>
              <a:t> </a:t>
            </a:r>
            <a:r>
              <a:rPr sz="3150" b="1" spc="-215" dirty="0">
                <a:latin typeface="Tahoma"/>
                <a:cs typeface="Tahoma"/>
              </a:rPr>
              <a:t>ESP8266 </a:t>
            </a:r>
            <a:r>
              <a:rPr sz="3150" b="1" spc="-130" dirty="0">
                <a:latin typeface="Tahoma"/>
                <a:cs typeface="Tahoma"/>
              </a:rPr>
              <a:t>Pinout </a:t>
            </a:r>
            <a:r>
              <a:rPr sz="3150" b="1" spc="-75" dirty="0">
                <a:latin typeface="Tahoma"/>
                <a:cs typeface="Tahoma"/>
              </a:rPr>
              <a:t>Reference: </a:t>
            </a:r>
            <a:r>
              <a:rPr sz="3150" b="1" spc="-180" dirty="0">
                <a:latin typeface="Tahoma"/>
                <a:cs typeface="Tahoma"/>
              </a:rPr>
              <a:t>Which </a:t>
            </a:r>
            <a:r>
              <a:rPr sz="3150" b="1" spc="-910" dirty="0">
                <a:latin typeface="Tahoma"/>
                <a:cs typeface="Tahoma"/>
              </a:rPr>
              <a:t> </a:t>
            </a:r>
            <a:r>
              <a:rPr sz="3150" b="1" spc="-165" dirty="0">
                <a:latin typeface="Tahoma"/>
                <a:cs typeface="Tahoma"/>
              </a:rPr>
              <a:t>G</a:t>
            </a:r>
            <a:r>
              <a:rPr sz="3150" b="1" spc="-180" dirty="0">
                <a:latin typeface="Tahoma"/>
                <a:cs typeface="Tahoma"/>
              </a:rPr>
              <a:t>P</a:t>
            </a:r>
            <a:r>
              <a:rPr lang="en-US" sz="3200" b="1" spc="-1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30" dirty="0">
                <a:latin typeface="Tahoma"/>
                <a:cs typeface="Tahoma"/>
              </a:rPr>
              <a:t>p</a:t>
            </a:r>
            <a:r>
              <a:rPr sz="3150" b="1" spc="-215" dirty="0">
                <a:latin typeface="Tahoma"/>
                <a:cs typeface="Tahoma"/>
              </a:rPr>
              <a:t>i</a:t>
            </a:r>
            <a:r>
              <a:rPr sz="3150" b="1" spc="-150" dirty="0">
                <a:latin typeface="Tahoma"/>
                <a:cs typeface="Tahoma"/>
              </a:rPr>
              <a:t>n</a:t>
            </a:r>
            <a:r>
              <a:rPr sz="3150" b="1" spc="-110" dirty="0">
                <a:latin typeface="Tahoma"/>
                <a:cs typeface="Tahoma"/>
              </a:rPr>
              <a:t>s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14" dirty="0">
                <a:latin typeface="Tahoma"/>
                <a:cs typeface="Tahoma"/>
              </a:rPr>
              <a:t>s</a:t>
            </a:r>
            <a:r>
              <a:rPr sz="3150" b="1" spc="-180" dirty="0">
                <a:latin typeface="Tahoma"/>
                <a:cs typeface="Tahoma"/>
              </a:rPr>
              <a:t>h</a:t>
            </a:r>
            <a:r>
              <a:rPr sz="3150" b="1" spc="-20" dirty="0">
                <a:latin typeface="Tahoma"/>
                <a:cs typeface="Tahoma"/>
              </a:rPr>
              <a:t>o</a:t>
            </a:r>
            <a:r>
              <a:rPr sz="3150" b="1" spc="-180" dirty="0">
                <a:latin typeface="Tahoma"/>
                <a:cs typeface="Tahoma"/>
              </a:rPr>
              <a:t>u</a:t>
            </a:r>
            <a:r>
              <a:rPr sz="3150" b="1" spc="-110" dirty="0">
                <a:latin typeface="Tahoma"/>
                <a:cs typeface="Tahoma"/>
              </a:rPr>
              <a:t>l</a:t>
            </a:r>
            <a:r>
              <a:rPr sz="3150" b="1" spc="-25" dirty="0">
                <a:latin typeface="Tahoma"/>
                <a:cs typeface="Tahoma"/>
              </a:rPr>
              <a:t>d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25" dirty="0">
                <a:latin typeface="Tahoma"/>
                <a:cs typeface="Tahoma"/>
              </a:rPr>
              <a:t>y</a:t>
            </a:r>
            <a:r>
              <a:rPr sz="3150" b="1" spc="-20" dirty="0">
                <a:latin typeface="Tahoma"/>
                <a:cs typeface="Tahoma"/>
              </a:rPr>
              <a:t>o</a:t>
            </a:r>
            <a:r>
              <a:rPr sz="3150" b="1" spc="-175" dirty="0">
                <a:latin typeface="Tahoma"/>
                <a:cs typeface="Tahoma"/>
              </a:rPr>
              <a:t>u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80" dirty="0">
                <a:latin typeface="Tahoma"/>
                <a:cs typeface="Tahoma"/>
              </a:rPr>
              <a:t>u</a:t>
            </a:r>
            <a:r>
              <a:rPr sz="3150" b="1" spc="-114" dirty="0">
                <a:latin typeface="Tahoma"/>
                <a:cs typeface="Tahoma"/>
              </a:rPr>
              <a:t>s</a:t>
            </a:r>
            <a:r>
              <a:rPr sz="3150" b="1" spc="-55" dirty="0">
                <a:latin typeface="Tahoma"/>
                <a:cs typeface="Tahoma"/>
              </a:rPr>
              <a:t>e</a:t>
            </a:r>
            <a:r>
              <a:rPr sz="3150" b="1" spc="-130" dirty="0">
                <a:latin typeface="Tahoma"/>
                <a:cs typeface="Tahoma"/>
              </a:rPr>
              <a:t>?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-155" dirty="0">
                <a:latin typeface="Tahoma"/>
                <a:cs typeface="Tahoma"/>
              </a:rPr>
              <a:t>A</a:t>
            </a:r>
            <a:r>
              <a:rPr sz="3150" b="1" spc="-65" dirty="0">
                <a:latin typeface="Tahoma"/>
                <a:cs typeface="Tahoma"/>
              </a:rPr>
              <a:t>v</a:t>
            </a:r>
            <a:r>
              <a:rPr sz="3150" b="1" spc="65" dirty="0">
                <a:latin typeface="Tahoma"/>
                <a:cs typeface="Tahoma"/>
              </a:rPr>
              <a:t>a</a:t>
            </a:r>
            <a:r>
              <a:rPr sz="3150" b="1" spc="-215" dirty="0">
                <a:latin typeface="Tahoma"/>
                <a:cs typeface="Tahoma"/>
              </a:rPr>
              <a:t>i</a:t>
            </a:r>
            <a:r>
              <a:rPr sz="3150" b="1" spc="-110" dirty="0">
                <a:latin typeface="Tahoma"/>
                <a:cs typeface="Tahoma"/>
              </a:rPr>
              <a:t>l</a:t>
            </a:r>
            <a:r>
              <a:rPr sz="3150" b="1" spc="65" dirty="0">
                <a:latin typeface="Tahoma"/>
                <a:cs typeface="Tahoma"/>
              </a:rPr>
              <a:t>a</a:t>
            </a:r>
            <a:r>
              <a:rPr sz="3150" b="1" spc="-40" dirty="0">
                <a:latin typeface="Tahoma"/>
                <a:cs typeface="Tahoma"/>
              </a:rPr>
              <a:t>b</a:t>
            </a:r>
            <a:r>
              <a:rPr sz="3150" b="1" spc="-110" dirty="0">
                <a:latin typeface="Tahoma"/>
                <a:cs typeface="Tahoma"/>
              </a:rPr>
              <a:t>l</a:t>
            </a:r>
            <a:r>
              <a:rPr sz="3150" b="1" spc="-50" dirty="0">
                <a:latin typeface="Tahoma"/>
                <a:cs typeface="Tahoma"/>
              </a:rPr>
              <a:t>e</a:t>
            </a:r>
            <a:r>
              <a:rPr sz="3150" b="1" spc="-45" dirty="0">
                <a:latin typeface="Tahoma"/>
                <a:cs typeface="Tahoma"/>
              </a:rPr>
              <a:t> </a:t>
            </a:r>
            <a:r>
              <a:rPr sz="3150" b="1" spc="65" dirty="0">
                <a:latin typeface="Tahoma"/>
                <a:cs typeface="Tahoma"/>
              </a:rPr>
              <a:t>a</a:t>
            </a:r>
            <a:r>
              <a:rPr sz="3150" b="1" spc="-30" dirty="0">
                <a:latin typeface="Tahoma"/>
                <a:cs typeface="Tahoma"/>
              </a:rPr>
              <a:t>t</a:t>
            </a:r>
            <a:r>
              <a:rPr sz="3150" b="1" spc="-290" dirty="0">
                <a:latin typeface="Tahoma"/>
                <a:cs typeface="Tahoma"/>
              </a:rPr>
              <a:t>:</a:t>
            </a:r>
            <a:endParaRPr sz="31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850" b="1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htt</a:t>
            </a:r>
            <a:r>
              <a:rPr sz="2850" b="1" spc="-75" dirty="0">
                <a:latin typeface="Tahoma"/>
                <a:cs typeface="Tahoma"/>
                <a:hlinkClick r:id="rId6"/>
              </a:rPr>
              <a:t>ps://randomnerdtutorials.com/esp8266-pinout-reference-gpios/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87262" y="7294525"/>
            <a:ext cx="101600" cy="28575"/>
          </a:xfrm>
          <a:custGeom>
            <a:avLst/>
            <a:gdLst/>
            <a:ahLst/>
            <a:cxnLst/>
            <a:rect l="l" t="t" r="r" b="b"/>
            <a:pathLst>
              <a:path w="101600" h="28575">
                <a:moveTo>
                  <a:pt x="101054" y="28574"/>
                </a:moveTo>
                <a:lnTo>
                  <a:pt x="0" y="28574"/>
                </a:lnTo>
                <a:lnTo>
                  <a:pt x="0" y="0"/>
                </a:lnTo>
                <a:lnTo>
                  <a:pt x="101054" y="0"/>
                </a:lnTo>
                <a:lnTo>
                  <a:pt x="101054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337</Words>
  <Application>Microsoft Office PowerPoint</Application>
  <PresentationFormat>Custom</PresentationFormat>
  <Paragraphs>30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Lucida Sans Unicode</vt:lpstr>
      <vt:lpstr>Tahoma</vt:lpstr>
      <vt:lpstr>Trebuchet MS</vt:lpstr>
      <vt:lpstr>Verdana</vt:lpstr>
      <vt:lpstr>Office Theme</vt:lpstr>
      <vt:lpstr>Automatic Pet Feeder</vt:lpstr>
      <vt:lpstr>Our Team</vt:lpstr>
      <vt:lpstr>Purpose</vt:lpstr>
      <vt:lpstr>Use Cases</vt:lpstr>
      <vt:lpstr>PowerPoint Presentation</vt:lpstr>
      <vt:lpstr>Electrical schematic</vt:lpstr>
      <vt:lpstr>PowerPoint Presentation</vt:lpstr>
      <vt:lpstr>Demo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Cute Marketing Plan Orange and Pink Animated Creative Presentation</dc:title>
  <dc:creator>Emilia Oana Mîș</dc:creator>
  <cp:keywords>DAFeR2ptj8w,BAFWn6wJPw4</cp:keywords>
  <cp:lastModifiedBy>Emilia - Oana MÎŞ (115885)</cp:lastModifiedBy>
  <cp:revision>3</cp:revision>
  <dcterms:created xsi:type="dcterms:W3CDTF">2023-03-26T08:38:18Z</dcterms:created>
  <dcterms:modified xsi:type="dcterms:W3CDTF">2023-04-02T14:12:28Z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2023-03-26T00:00:00Z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2023-03-26T00:00:00Z</vt:filetime>
  </property>
</Properties>
</file>